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2"/>
  </p:notesMasterIdLst>
  <p:sldIdLst>
    <p:sldId id="256" r:id="rId2"/>
    <p:sldId id="271" r:id="rId3"/>
    <p:sldId id="257" r:id="rId4"/>
    <p:sldId id="258" r:id="rId5"/>
    <p:sldId id="260" r:id="rId6"/>
    <p:sldId id="278" r:id="rId7"/>
    <p:sldId id="298" r:id="rId8"/>
    <p:sldId id="299" r:id="rId9"/>
    <p:sldId id="300" r:id="rId10"/>
    <p:sldId id="291" r:id="rId11"/>
    <p:sldId id="292" r:id="rId12"/>
    <p:sldId id="269" r:id="rId13"/>
    <p:sldId id="262" r:id="rId14"/>
    <p:sldId id="301" r:id="rId15"/>
    <p:sldId id="293" r:id="rId16"/>
    <p:sldId id="296" r:id="rId17"/>
    <p:sldId id="265" r:id="rId18"/>
    <p:sldId id="297" r:id="rId19"/>
    <p:sldId id="275" r:id="rId20"/>
    <p:sldId id="268" r:id="rId21"/>
  </p:sldIdLst>
  <p:sldSz cx="9144000" cy="5143500" type="screen16x9"/>
  <p:notesSz cx="7315200" cy="9601200"/>
  <p:embeddedFontLst>
    <p:embeddedFont>
      <p:font typeface="Arial Black" panose="020B0A04020102020204" pitchFamily="34" charset="0"/>
      <p:bold r:id="rId23"/>
    </p:embeddedFont>
    <p:embeddedFont>
      <p:font typeface="Palanquin Dark" panose="020B0604020202020204" charset="0"/>
      <p:regular r:id="rId24"/>
      <p:bold r:id="rId25"/>
    </p:embeddedFont>
    <p:embeddedFont>
      <p:font typeface="Poppins" panose="00000500000000000000" pitchFamily="2" charset="0"/>
      <p:regular r:id="rId26"/>
      <p:bold r:id="rId27"/>
      <p:italic r:id="rId28"/>
      <p:boldItalic r:id="rId29"/>
    </p:embeddedFont>
    <p:embeddedFont>
      <p:font typeface="Poppins Black" panose="00000A00000000000000" pitchFamily="2" charset="0"/>
      <p:bold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Untitled Section" id="{1254935F-A9CC-4DC2-9B28-A760E805EF39}">
          <p14:sldIdLst>
            <p14:sldId id="256"/>
            <p14:sldId id="271"/>
            <p14:sldId id="257"/>
            <p14:sldId id="258"/>
            <p14:sldId id="260"/>
            <p14:sldId id="278"/>
            <p14:sldId id="298"/>
            <p14:sldId id="299"/>
            <p14:sldId id="300"/>
            <p14:sldId id="291"/>
            <p14:sldId id="292"/>
            <p14:sldId id="269"/>
            <p14:sldId id="262"/>
            <p14:sldId id="301"/>
            <p14:sldId id="293"/>
            <p14:sldId id="296"/>
            <p14:sldId id="265"/>
            <p14:sldId id="297"/>
            <p14:sldId id="275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19BAB2-8B68-4678-BBB5-117078FA1C69}" v="305" dt="2024-08-05T08:06:55.144"/>
  </p1510:revLst>
</p1510:revInfo>
</file>

<file path=ppt/tableStyles.xml><?xml version="1.0" encoding="utf-8"?>
<a:tblStyleLst xmlns:a="http://schemas.openxmlformats.org/drawingml/2006/main" def="{1A6A0DE4-949E-4461-803C-2CA1425E6764}">
  <a:tblStyle styleId="{1A6A0DE4-949E-4461-803C-2CA1425E67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94660"/>
  </p:normalViewPr>
  <p:slideViewPr>
    <p:cSldViewPr snapToGrid="0">
      <p:cViewPr>
        <p:scale>
          <a:sx n="100" d="100"/>
          <a:sy n="100" d="100"/>
        </p:scale>
        <p:origin x="2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e615db376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e615db376d_0_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g1e6acc215e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1" name="Google Shape;1981;g1e6acc215e8_0_2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58243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g1e6acc215e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1" name="Google Shape;1981;g1e6acc215e8_0_2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12309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1e69d1f79ca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Google Shape;1396;g1e69d1f79ca_0_3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69d1f79c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69d1f79ca_0_6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69d1f79c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69d1f79ca_0_6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32743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g1e6acc215e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4" name="Google Shape;2114;g1e6acc215e8_0_3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49465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g1e6acc215e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4" name="Google Shape;2114;g1e6acc215e8_0_3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97454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1e69d1f79ca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" name="Google Shape;1056;g1e69d1f79ca_0_2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g1e69d1f79ca_0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1" name="Google Shape;1791;g1e69d1f79ca_0_86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1e69d1f79ca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1e69d1f79ca_0_3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1e69d1f79c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1e69d1f79ca_0_46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e69d1f79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e69d1f79ca_0_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77b22055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77b22055ee_0_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77b22055ee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77b22055ee_0_79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g1e6acc215e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1" name="Google Shape;1981;g1e6acc215e8_0_2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g1e6acc215e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1" name="Google Shape;1981;g1e6acc215e8_0_2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115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g1e6acc215e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1" name="Google Shape;1981;g1e6acc215e8_0_2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4393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g1e6acc215e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1" name="Google Shape;1981;g1e6acc215e8_0_2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6064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936175" y="662150"/>
            <a:ext cx="4494600" cy="23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468575" y="3032950"/>
            <a:ext cx="2962200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947403" y="-197483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4754222" y="1653880"/>
            <a:ext cx="3677100" cy="11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subTitle" idx="1"/>
          </p:nvPr>
        </p:nvSpPr>
        <p:spPr>
          <a:xfrm flipH="1">
            <a:off x="4754222" y="2701195"/>
            <a:ext cx="3677100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9" name="Google Shape;59;p11"/>
          <p:cNvSpPr/>
          <p:nvPr/>
        </p:nvSpPr>
        <p:spPr>
          <a:xfrm>
            <a:off x="6169150" y="3675629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 b="1">
                <a:latin typeface="Palanquin Dark"/>
                <a:ea typeface="Palanquin Dark"/>
                <a:cs typeface="Palanquin Dark"/>
                <a:sym typeface="Palanquin Dark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64" name="Google Shape;64;p13"/>
          <p:cNvGrpSpPr/>
          <p:nvPr/>
        </p:nvGrpSpPr>
        <p:grpSpPr>
          <a:xfrm>
            <a:off x="-2329162" y="-2117922"/>
            <a:ext cx="13857246" cy="9365219"/>
            <a:chOff x="-2329162" y="-2117922"/>
            <a:chExt cx="13857246" cy="9365219"/>
          </a:xfrm>
        </p:grpSpPr>
        <p:sp>
          <p:nvSpPr>
            <p:cNvPr id="65" name="Google Shape;65;p13"/>
            <p:cNvSpPr/>
            <p:nvPr/>
          </p:nvSpPr>
          <p:spPr>
            <a:xfrm rot="5779024">
              <a:off x="7811280" y="-1430840"/>
              <a:ext cx="4039660" cy="2967480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rot="4073489">
              <a:off x="-2214151" y="3333524"/>
              <a:ext cx="4039961" cy="2967701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grpSp>
        <p:nvGrpSpPr>
          <p:cNvPr id="70" name="Google Shape;70;p14"/>
          <p:cNvGrpSpPr/>
          <p:nvPr/>
        </p:nvGrpSpPr>
        <p:grpSpPr>
          <a:xfrm>
            <a:off x="-2938880" y="-466402"/>
            <a:ext cx="14756839" cy="7578150"/>
            <a:chOff x="-2938880" y="-466402"/>
            <a:chExt cx="14756839" cy="7578150"/>
          </a:xfrm>
        </p:grpSpPr>
        <p:sp>
          <p:nvSpPr>
            <p:cNvPr id="71" name="Google Shape;71;p14"/>
            <p:cNvSpPr/>
            <p:nvPr/>
          </p:nvSpPr>
          <p:spPr>
            <a:xfrm rot="5779024">
              <a:off x="8101155" y="3457185"/>
              <a:ext cx="4039660" cy="2967480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 rot="6705273">
              <a:off x="-2832018" y="475863"/>
              <a:ext cx="4040115" cy="2967815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1398703">
            <a:off x="1587171" y="641380"/>
            <a:ext cx="5337561" cy="377164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552700" y="2131350"/>
            <a:ext cx="42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552700" y="1383425"/>
            <a:ext cx="923400" cy="6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552700" y="2957291"/>
            <a:ext cx="29358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11700"/>
            <a:ext cx="7901400" cy="3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grpSp>
        <p:nvGrpSpPr>
          <p:cNvPr id="21" name="Google Shape;21;p4"/>
          <p:cNvGrpSpPr/>
          <p:nvPr/>
        </p:nvGrpSpPr>
        <p:grpSpPr>
          <a:xfrm>
            <a:off x="-3196334" y="-1740756"/>
            <a:ext cx="15460242" cy="7074590"/>
            <a:chOff x="-3196334" y="-1740756"/>
            <a:chExt cx="15460242" cy="7074590"/>
          </a:xfrm>
        </p:grpSpPr>
        <p:sp>
          <p:nvSpPr>
            <p:cNvPr id="22" name="Google Shape;22;p4"/>
            <p:cNvSpPr/>
            <p:nvPr/>
          </p:nvSpPr>
          <p:spPr>
            <a:xfrm>
              <a:off x="8224166" y="-1740756"/>
              <a:ext cx="4039742" cy="2967540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>
              <a:off x="-3196334" y="2366294"/>
              <a:ext cx="4039742" cy="2967540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417986" y="2995275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14179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5399486" y="2995275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53994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7847591" y="-168908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5" name="Google Shape;35;p6"/>
          <p:cNvSpPr/>
          <p:nvPr/>
        </p:nvSpPr>
        <p:spPr>
          <a:xfrm rot="-7770059">
            <a:off x="7450550" y="-1397771"/>
            <a:ext cx="4039685" cy="296749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20000" y="2678421"/>
            <a:ext cx="3261300" cy="1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720000" y="149070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grpSp>
        <p:nvGrpSpPr>
          <p:cNvPr id="39" name="Google Shape;39;p7"/>
          <p:cNvGrpSpPr/>
          <p:nvPr/>
        </p:nvGrpSpPr>
        <p:grpSpPr>
          <a:xfrm>
            <a:off x="-1355539" y="-1959518"/>
            <a:ext cx="12700928" cy="10498023"/>
            <a:chOff x="-1355539" y="-1959518"/>
            <a:chExt cx="12700928" cy="10498023"/>
          </a:xfrm>
        </p:grpSpPr>
        <p:sp>
          <p:nvSpPr>
            <p:cNvPr id="40" name="Google Shape;40;p7"/>
            <p:cNvSpPr/>
            <p:nvPr/>
          </p:nvSpPr>
          <p:spPr>
            <a:xfrm rot="-1099162">
              <a:off x="5134470" y="3563817"/>
              <a:ext cx="5697542" cy="4185338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7"/>
            <p:cNvSpPr/>
            <p:nvPr/>
          </p:nvSpPr>
          <p:spPr>
            <a:xfrm rot="-10443068">
              <a:off x="-1212618" y="-1758140"/>
              <a:ext cx="4040298" cy="296794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/>
          <p:nvPr/>
        </p:nvSpPr>
        <p:spPr>
          <a:xfrm>
            <a:off x="355183" y="-402025"/>
            <a:ext cx="7001967" cy="514355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ubTitle" idx="1"/>
          </p:nvPr>
        </p:nvSpPr>
        <p:spPr>
          <a:xfrm>
            <a:off x="1508700" y="2466428"/>
            <a:ext cx="38661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508700" y="1668250"/>
            <a:ext cx="38661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 flipH="1">
            <a:off x="5169810" y="2548727"/>
            <a:ext cx="32613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 flipH="1">
            <a:off x="5169810" y="136099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grpSp>
        <p:nvGrpSpPr>
          <p:cNvPr id="49" name="Google Shape;49;p9"/>
          <p:cNvGrpSpPr/>
          <p:nvPr/>
        </p:nvGrpSpPr>
        <p:grpSpPr>
          <a:xfrm>
            <a:off x="-2098739" y="-2054044"/>
            <a:ext cx="13500989" cy="9856129"/>
            <a:chOff x="-2098739" y="-2054044"/>
            <a:chExt cx="13500989" cy="9856129"/>
          </a:xfrm>
        </p:grpSpPr>
        <p:sp>
          <p:nvSpPr>
            <p:cNvPr id="50" name="Google Shape;50;p9"/>
            <p:cNvSpPr/>
            <p:nvPr/>
          </p:nvSpPr>
          <p:spPr>
            <a:xfrm rot="1956016" flipH="1">
              <a:off x="-1420073" y="2411499"/>
              <a:ext cx="5697651" cy="4185418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9"/>
            <p:cNvSpPr/>
            <p:nvPr/>
          </p:nvSpPr>
          <p:spPr>
            <a:xfrm rot="-8978585" flipH="1">
              <a:off x="6889116" y="-1236583"/>
              <a:ext cx="4040147" cy="2967838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/>
          <p:nvPr/>
        </p:nvSpPr>
        <p:spPr>
          <a:xfrm flipH="1">
            <a:off x="4037600" y="727800"/>
            <a:ext cx="4374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 flipH="1">
            <a:off x="3448700" y="387600"/>
            <a:ext cx="4962900" cy="18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55" name="Google Shape;55;p10"/>
          <p:cNvSpPr/>
          <p:nvPr/>
        </p:nvSpPr>
        <p:spPr>
          <a:xfrm rot="-2467215" flipH="1">
            <a:off x="6908727" y="3120633"/>
            <a:ext cx="4039721" cy="2967525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jp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812293" y="872774"/>
            <a:ext cx="144983" cy="272315"/>
          </a:xfrm>
          <a:custGeom>
            <a:avLst/>
            <a:gdLst/>
            <a:ahLst/>
            <a:cxnLst/>
            <a:rect l="l" t="t" r="r" b="b"/>
            <a:pathLst>
              <a:path w="739" h="1388" extrusionOk="0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7"/>
          <p:cNvSpPr/>
          <p:nvPr/>
        </p:nvSpPr>
        <p:spPr>
          <a:xfrm>
            <a:off x="12634741" y="984406"/>
            <a:ext cx="165975" cy="226210"/>
          </a:xfrm>
          <a:custGeom>
            <a:avLst/>
            <a:gdLst/>
            <a:ahLst/>
            <a:cxnLst/>
            <a:rect l="l" t="t" r="r" b="b"/>
            <a:pathLst>
              <a:path w="846" h="1153" extrusionOk="0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12359096" y="2644566"/>
            <a:ext cx="116928" cy="53953"/>
          </a:xfrm>
          <a:custGeom>
            <a:avLst/>
            <a:gdLst/>
            <a:ahLst/>
            <a:cxnLst/>
            <a:rect l="l" t="t" r="r" b="b"/>
            <a:pathLst>
              <a:path w="596" h="275" fill="none" extrusionOk="0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w="4475" cap="rnd" cmpd="sng">
            <a:solidFill>
              <a:srgbClr val="2AB5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7"/>
          <p:cNvSpPr/>
          <p:nvPr/>
        </p:nvSpPr>
        <p:spPr>
          <a:xfrm rot="-2240934" flipH="1">
            <a:off x="-350855" y="964021"/>
            <a:ext cx="4039656" cy="2967477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7"/>
          <p:cNvSpPr/>
          <p:nvPr/>
        </p:nvSpPr>
        <p:spPr>
          <a:xfrm flipH="1">
            <a:off x="485853" y="4352584"/>
            <a:ext cx="4312894" cy="251839"/>
          </a:xfrm>
          <a:custGeom>
            <a:avLst/>
            <a:gdLst/>
            <a:ahLst/>
            <a:cxnLst/>
            <a:rect l="l" t="t" r="r" b="b"/>
            <a:pathLst>
              <a:path w="161683" h="9441" extrusionOk="0">
                <a:moveTo>
                  <a:pt x="80825" y="1"/>
                </a:moveTo>
                <a:cubicBezTo>
                  <a:pt x="36193" y="1"/>
                  <a:pt x="1" y="2136"/>
                  <a:pt x="1" y="4738"/>
                </a:cubicBezTo>
                <a:cubicBezTo>
                  <a:pt x="1" y="7339"/>
                  <a:pt x="36193" y="9441"/>
                  <a:pt x="80859" y="9441"/>
                </a:cubicBezTo>
                <a:cubicBezTo>
                  <a:pt x="125490" y="9441"/>
                  <a:pt x="161683" y="7339"/>
                  <a:pt x="161683" y="4738"/>
                </a:cubicBezTo>
                <a:cubicBezTo>
                  <a:pt x="161683" y="2136"/>
                  <a:pt x="125490" y="1"/>
                  <a:pt x="808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Google Shape;86;p17"/>
          <p:cNvSpPr/>
          <p:nvPr/>
        </p:nvSpPr>
        <p:spPr>
          <a:xfrm>
            <a:off x="4085404" y="1484774"/>
            <a:ext cx="4566991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ctrTitle"/>
          </p:nvPr>
        </p:nvSpPr>
        <p:spPr>
          <a:xfrm>
            <a:off x="4157795" y="1525766"/>
            <a:ext cx="4494600" cy="23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0" dirty="0">
                <a:latin typeface="Poppins Black"/>
                <a:ea typeface="Poppins Black"/>
                <a:cs typeface="Poppins Black"/>
                <a:sym typeface="Poppins Black"/>
              </a:rPr>
              <a:t>ADAPTIVE</a:t>
            </a:r>
            <a:br>
              <a:rPr lang="en" sz="4400" b="0" dirty="0">
                <a:latin typeface="Poppins Black"/>
                <a:ea typeface="Poppins Black"/>
                <a:cs typeface="Poppins Black"/>
                <a:sym typeface="Poppins Black"/>
              </a:rPr>
            </a:br>
            <a:r>
              <a:rPr lang="en" sz="4400" b="0" dirty="0">
                <a:latin typeface="Poppins Black"/>
                <a:ea typeface="Poppins Black"/>
                <a:cs typeface="Poppins Black"/>
                <a:sym typeface="Poppins Black"/>
              </a:rPr>
              <a:t>CRUISE</a:t>
            </a:r>
            <a:br>
              <a:rPr lang="en" sz="4400" b="0" dirty="0">
                <a:latin typeface="Poppins Black"/>
                <a:ea typeface="Poppins Black"/>
                <a:cs typeface="Poppins Black"/>
                <a:sym typeface="Poppins Black"/>
              </a:rPr>
            </a:br>
            <a:r>
              <a:rPr lang="en" sz="4400" b="0" dirty="0">
                <a:latin typeface="Poppins Black"/>
                <a:ea typeface="Poppins Black"/>
                <a:cs typeface="Poppins Black"/>
                <a:sym typeface="Poppins Black"/>
              </a:rPr>
              <a:t>CONTROL</a:t>
            </a:r>
            <a:endParaRPr sz="4400" b="0" dirty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1"/>
          </p:nvPr>
        </p:nvSpPr>
        <p:spPr>
          <a:xfrm>
            <a:off x="5485409" y="3763165"/>
            <a:ext cx="3150115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MINI PROJECT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Electronics and Communication Engineering   (4</a:t>
            </a:r>
            <a:r>
              <a:rPr lang="en-IN" baseline="30000" dirty="0"/>
              <a:t>th</a:t>
            </a:r>
            <a:r>
              <a:rPr lang="en-IN" dirty="0"/>
              <a:t> semester)</a:t>
            </a:r>
            <a:endParaRPr dirty="0"/>
          </a:p>
        </p:txBody>
      </p:sp>
      <p:grpSp>
        <p:nvGrpSpPr>
          <p:cNvPr id="89" name="Google Shape;89;p17"/>
          <p:cNvGrpSpPr/>
          <p:nvPr/>
        </p:nvGrpSpPr>
        <p:grpSpPr>
          <a:xfrm flipH="1">
            <a:off x="485840" y="1657703"/>
            <a:ext cx="3688925" cy="2838646"/>
            <a:chOff x="946975" y="932450"/>
            <a:chExt cx="1304475" cy="1003800"/>
          </a:xfrm>
        </p:grpSpPr>
        <p:sp>
          <p:nvSpPr>
            <p:cNvPr id="90" name="Google Shape;90;p17"/>
            <p:cNvSpPr/>
            <p:nvPr/>
          </p:nvSpPr>
          <p:spPr>
            <a:xfrm>
              <a:off x="1024500" y="1659900"/>
              <a:ext cx="119325" cy="74950"/>
            </a:xfrm>
            <a:custGeom>
              <a:avLst/>
              <a:gdLst/>
              <a:ahLst/>
              <a:cxnLst/>
              <a:rect l="l" t="t" r="r" b="b"/>
              <a:pathLst>
                <a:path w="4773" h="2998" extrusionOk="0">
                  <a:moveTo>
                    <a:pt x="4773" y="0"/>
                  </a:moveTo>
                  <a:lnTo>
                    <a:pt x="4773" y="0"/>
                  </a:lnTo>
                  <a:cubicBezTo>
                    <a:pt x="2986" y="307"/>
                    <a:pt x="2144" y="1149"/>
                    <a:pt x="1736" y="1864"/>
                  </a:cubicBezTo>
                  <a:cubicBezTo>
                    <a:pt x="1429" y="613"/>
                    <a:pt x="0" y="256"/>
                    <a:pt x="0" y="256"/>
                  </a:cubicBezTo>
                  <a:lnTo>
                    <a:pt x="0" y="256"/>
                  </a:lnTo>
                  <a:cubicBezTo>
                    <a:pt x="38" y="1966"/>
                    <a:pt x="906" y="2604"/>
                    <a:pt x="1404" y="2833"/>
                  </a:cubicBezTo>
                  <a:cubicBezTo>
                    <a:pt x="1391" y="2923"/>
                    <a:pt x="1391" y="2986"/>
                    <a:pt x="1391" y="2986"/>
                  </a:cubicBezTo>
                  <a:cubicBezTo>
                    <a:pt x="1492" y="2994"/>
                    <a:pt x="1590" y="2997"/>
                    <a:pt x="1686" y="2997"/>
                  </a:cubicBezTo>
                  <a:cubicBezTo>
                    <a:pt x="4498" y="2997"/>
                    <a:pt x="4773" y="1"/>
                    <a:pt x="47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7"/>
            <p:cNvSpPr/>
            <p:nvPr/>
          </p:nvSpPr>
          <p:spPr>
            <a:xfrm>
              <a:off x="946975" y="1720275"/>
              <a:ext cx="264800" cy="215975"/>
            </a:xfrm>
            <a:custGeom>
              <a:avLst/>
              <a:gdLst/>
              <a:ahLst/>
              <a:cxnLst/>
              <a:rect l="l" t="t" r="r" b="b"/>
              <a:pathLst>
                <a:path w="10592" h="8639" extrusionOk="0">
                  <a:moveTo>
                    <a:pt x="3366" y="0"/>
                  </a:moveTo>
                  <a:cubicBezTo>
                    <a:pt x="2751" y="0"/>
                    <a:pt x="2020" y="172"/>
                    <a:pt x="1264" y="725"/>
                  </a:cubicBezTo>
                  <a:cubicBezTo>
                    <a:pt x="64" y="1605"/>
                    <a:pt x="0" y="3404"/>
                    <a:pt x="511" y="5050"/>
                  </a:cubicBezTo>
                  <a:cubicBezTo>
                    <a:pt x="945" y="6467"/>
                    <a:pt x="1799" y="7756"/>
                    <a:pt x="2731" y="8241"/>
                  </a:cubicBezTo>
                  <a:cubicBezTo>
                    <a:pt x="3309" y="8544"/>
                    <a:pt x="3788" y="8638"/>
                    <a:pt x="4162" y="8638"/>
                  </a:cubicBezTo>
                  <a:cubicBezTo>
                    <a:pt x="4778" y="8638"/>
                    <a:pt x="5105" y="8381"/>
                    <a:pt x="5105" y="8381"/>
                  </a:cubicBezTo>
                  <a:cubicBezTo>
                    <a:pt x="5105" y="8381"/>
                    <a:pt x="5271" y="8624"/>
                    <a:pt x="5785" y="8624"/>
                  </a:cubicBezTo>
                  <a:cubicBezTo>
                    <a:pt x="6137" y="8624"/>
                    <a:pt x="6652" y="8510"/>
                    <a:pt x="7389" y="8126"/>
                  </a:cubicBezTo>
                  <a:cubicBezTo>
                    <a:pt x="9137" y="7220"/>
                    <a:pt x="10592" y="2128"/>
                    <a:pt x="8741" y="674"/>
                  </a:cubicBezTo>
                  <a:cubicBezTo>
                    <a:pt x="8665" y="610"/>
                    <a:pt x="8588" y="559"/>
                    <a:pt x="8512" y="520"/>
                  </a:cubicBezTo>
                  <a:cubicBezTo>
                    <a:pt x="7920" y="187"/>
                    <a:pt x="7321" y="78"/>
                    <a:pt x="6793" y="78"/>
                  </a:cubicBezTo>
                  <a:cubicBezTo>
                    <a:pt x="5807" y="78"/>
                    <a:pt x="5066" y="457"/>
                    <a:pt x="5066" y="457"/>
                  </a:cubicBezTo>
                  <a:cubicBezTo>
                    <a:pt x="5066" y="457"/>
                    <a:pt x="4370" y="0"/>
                    <a:pt x="3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7"/>
            <p:cNvSpPr/>
            <p:nvPr/>
          </p:nvSpPr>
          <p:spPr>
            <a:xfrm>
              <a:off x="946975" y="1720275"/>
              <a:ext cx="223650" cy="170900"/>
            </a:xfrm>
            <a:custGeom>
              <a:avLst/>
              <a:gdLst/>
              <a:ahLst/>
              <a:cxnLst/>
              <a:rect l="l" t="t" r="r" b="b"/>
              <a:pathLst>
                <a:path w="8946" h="6836" extrusionOk="0">
                  <a:moveTo>
                    <a:pt x="3366" y="0"/>
                  </a:moveTo>
                  <a:cubicBezTo>
                    <a:pt x="2751" y="0"/>
                    <a:pt x="2020" y="172"/>
                    <a:pt x="1264" y="725"/>
                  </a:cubicBezTo>
                  <a:cubicBezTo>
                    <a:pt x="64" y="1605"/>
                    <a:pt x="0" y="3404"/>
                    <a:pt x="498" y="5050"/>
                  </a:cubicBezTo>
                  <a:cubicBezTo>
                    <a:pt x="906" y="5676"/>
                    <a:pt x="1391" y="6173"/>
                    <a:pt x="1902" y="6441"/>
                  </a:cubicBezTo>
                  <a:cubicBezTo>
                    <a:pt x="2472" y="6741"/>
                    <a:pt x="2947" y="6835"/>
                    <a:pt x="3319" y="6835"/>
                  </a:cubicBezTo>
                  <a:cubicBezTo>
                    <a:pt x="3944" y="6835"/>
                    <a:pt x="4275" y="6569"/>
                    <a:pt x="4275" y="6569"/>
                  </a:cubicBezTo>
                  <a:cubicBezTo>
                    <a:pt x="4275" y="6569"/>
                    <a:pt x="4437" y="6812"/>
                    <a:pt x="4947" y="6812"/>
                  </a:cubicBezTo>
                  <a:cubicBezTo>
                    <a:pt x="5297" y="6812"/>
                    <a:pt x="5810" y="6698"/>
                    <a:pt x="6546" y="6314"/>
                  </a:cubicBezTo>
                  <a:cubicBezTo>
                    <a:pt x="7823" y="5650"/>
                    <a:pt x="8945" y="2754"/>
                    <a:pt x="8741" y="674"/>
                  </a:cubicBezTo>
                  <a:cubicBezTo>
                    <a:pt x="8665" y="610"/>
                    <a:pt x="8588" y="571"/>
                    <a:pt x="8512" y="520"/>
                  </a:cubicBezTo>
                  <a:cubicBezTo>
                    <a:pt x="7915" y="187"/>
                    <a:pt x="7316" y="78"/>
                    <a:pt x="6788" y="78"/>
                  </a:cubicBezTo>
                  <a:cubicBezTo>
                    <a:pt x="5802" y="78"/>
                    <a:pt x="5066" y="457"/>
                    <a:pt x="5066" y="457"/>
                  </a:cubicBezTo>
                  <a:cubicBezTo>
                    <a:pt x="5066" y="457"/>
                    <a:pt x="4370" y="0"/>
                    <a:pt x="33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>
              <a:off x="1279075" y="1787925"/>
              <a:ext cx="48500" cy="13325"/>
            </a:xfrm>
            <a:custGeom>
              <a:avLst/>
              <a:gdLst/>
              <a:ahLst/>
              <a:cxnLst/>
              <a:rect l="l" t="t" r="r" b="b"/>
              <a:pathLst>
                <a:path w="1940" h="533" extrusionOk="0">
                  <a:moveTo>
                    <a:pt x="1282" y="1"/>
                  </a:moveTo>
                  <a:cubicBezTo>
                    <a:pt x="908" y="1"/>
                    <a:pt x="444" y="108"/>
                    <a:pt x="0" y="316"/>
                  </a:cubicBezTo>
                  <a:lnTo>
                    <a:pt x="0" y="532"/>
                  </a:lnTo>
                  <a:cubicBezTo>
                    <a:pt x="391" y="234"/>
                    <a:pt x="763" y="145"/>
                    <a:pt x="1068" y="145"/>
                  </a:cubicBezTo>
                  <a:cubicBezTo>
                    <a:pt x="1520" y="145"/>
                    <a:pt x="1825" y="341"/>
                    <a:pt x="1825" y="341"/>
                  </a:cubicBezTo>
                  <a:lnTo>
                    <a:pt x="1940" y="201"/>
                  </a:lnTo>
                  <a:cubicBezTo>
                    <a:pt x="1811" y="66"/>
                    <a:pt x="1574" y="1"/>
                    <a:pt x="12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>
              <a:off x="1112225" y="1792925"/>
              <a:ext cx="208650" cy="143275"/>
            </a:xfrm>
            <a:custGeom>
              <a:avLst/>
              <a:gdLst/>
              <a:ahLst/>
              <a:cxnLst/>
              <a:rect l="l" t="t" r="r" b="b"/>
              <a:pathLst>
                <a:path w="8346" h="5731" extrusionOk="0">
                  <a:moveTo>
                    <a:pt x="6980" y="1"/>
                  </a:moveTo>
                  <a:lnTo>
                    <a:pt x="0" y="2476"/>
                  </a:lnTo>
                  <a:cubicBezTo>
                    <a:pt x="0" y="2476"/>
                    <a:pt x="434" y="4684"/>
                    <a:pt x="1391" y="5245"/>
                  </a:cubicBezTo>
                  <a:cubicBezTo>
                    <a:pt x="1417" y="5258"/>
                    <a:pt x="1442" y="5271"/>
                    <a:pt x="1468" y="5284"/>
                  </a:cubicBezTo>
                  <a:cubicBezTo>
                    <a:pt x="1863" y="5501"/>
                    <a:pt x="2387" y="5628"/>
                    <a:pt x="2935" y="5679"/>
                  </a:cubicBezTo>
                  <a:cubicBezTo>
                    <a:pt x="3253" y="5716"/>
                    <a:pt x="3579" y="5731"/>
                    <a:pt x="3895" y="5731"/>
                  </a:cubicBezTo>
                  <a:cubicBezTo>
                    <a:pt x="4353" y="5731"/>
                    <a:pt x="4788" y="5699"/>
                    <a:pt x="5143" y="5654"/>
                  </a:cubicBezTo>
                  <a:cubicBezTo>
                    <a:pt x="6751" y="5475"/>
                    <a:pt x="8346" y="3012"/>
                    <a:pt x="7031" y="116"/>
                  </a:cubicBezTo>
                  <a:cubicBezTo>
                    <a:pt x="7019" y="77"/>
                    <a:pt x="6993" y="39"/>
                    <a:pt x="6980" y="13"/>
                  </a:cubicBezTo>
                  <a:cubicBezTo>
                    <a:pt x="6980" y="1"/>
                    <a:pt x="6980" y="1"/>
                    <a:pt x="69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1112225" y="1792925"/>
              <a:ext cx="201650" cy="136575"/>
            </a:xfrm>
            <a:custGeom>
              <a:avLst/>
              <a:gdLst/>
              <a:ahLst/>
              <a:cxnLst/>
              <a:rect l="l" t="t" r="r" b="b"/>
              <a:pathLst>
                <a:path w="8066" h="5463" extrusionOk="0">
                  <a:moveTo>
                    <a:pt x="6980" y="1"/>
                  </a:moveTo>
                  <a:lnTo>
                    <a:pt x="0" y="2489"/>
                  </a:lnTo>
                  <a:cubicBezTo>
                    <a:pt x="0" y="2489"/>
                    <a:pt x="2126" y="5462"/>
                    <a:pt x="4676" y="5462"/>
                  </a:cubicBezTo>
                  <a:cubicBezTo>
                    <a:pt x="4687" y="5462"/>
                    <a:pt x="4698" y="5462"/>
                    <a:pt x="4709" y="5462"/>
                  </a:cubicBezTo>
                  <a:cubicBezTo>
                    <a:pt x="7261" y="5424"/>
                    <a:pt x="8065" y="2234"/>
                    <a:pt x="69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>
              <a:off x="1112225" y="1795800"/>
              <a:ext cx="208650" cy="140400"/>
            </a:xfrm>
            <a:custGeom>
              <a:avLst/>
              <a:gdLst/>
              <a:ahLst/>
              <a:cxnLst/>
              <a:rect l="l" t="t" r="r" b="b"/>
              <a:pathLst>
                <a:path w="8346" h="5616" extrusionOk="0">
                  <a:moveTo>
                    <a:pt x="7031" y="1"/>
                  </a:moveTo>
                  <a:cubicBezTo>
                    <a:pt x="7453" y="958"/>
                    <a:pt x="8103" y="3829"/>
                    <a:pt x="5998" y="5130"/>
                  </a:cubicBezTo>
                  <a:cubicBezTo>
                    <a:pt x="5496" y="5442"/>
                    <a:pt x="4994" y="5572"/>
                    <a:pt x="4506" y="5572"/>
                  </a:cubicBezTo>
                  <a:cubicBezTo>
                    <a:pt x="2079" y="5572"/>
                    <a:pt x="0" y="2361"/>
                    <a:pt x="0" y="2361"/>
                  </a:cubicBezTo>
                  <a:lnTo>
                    <a:pt x="0" y="2361"/>
                  </a:lnTo>
                  <a:cubicBezTo>
                    <a:pt x="0" y="2361"/>
                    <a:pt x="434" y="4569"/>
                    <a:pt x="1391" y="5130"/>
                  </a:cubicBezTo>
                  <a:cubicBezTo>
                    <a:pt x="1417" y="5143"/>
                    <a:pt x="1442" y="5156"/>
                    <a:pt x="1468" y="5169"/>
                  </a:cubicBezTo>
                  <a:cubicBezTo>
                    <a:pt x="1812" y="5347"/>
                    <a:pt x="2348" y="5488"/>
                    <a:pt x="2935" y="5564"/>
                  </a:cubicBezTo>
                  <a:cubicBezTo>
                    <a:pt x="3253" y="5601"/>
                    <a:pt x="3579" y="5616"/>
                    <a:pt x="3895" y="5616"/>
                  </a:cubicBezTo>
                  <a:cubicBezTo>
                    <a:pt x="4353" y="5616"/>
                    <a:pt x="4788" y="5584"/>
                    <a:pt x="5143" y="5539"/>
                  </a:cubicBezTo>
                  <a:cubicBezTo>
                    <a:pt x="6751" y="5360"/>
                    <a:pt x="8346" y="2897"/>
                    <a:pt x="70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7"/>
            <p:cNvSpPr/>
            <p:nvPr/>
          </p:nvSpPr>
          <p:spPr>
            <a:xfrm>
              <a:off x="1199950" y="1816950"/>
              <a:ext cx="37675" cy="23025"/>
            </a:xfrm>
            <a:custGeom>
              <a:avLst/>
              <a:gdLst/>
              <a:ahLst/>
              <a:cxnLst/>
              <a:rect l="l" t="t" r="r" b="b"/>
              <a:pathLst>
                <a:path w="1507" h="921" extrusionOk="0">
                  <a:moveTo>
                    <a:pt x="1245" y="0"/>
                  </a:moveTo>
                  <a:cubicBezTo>
                    <a:pt x="1092" y="0"/>
                    <a:pt x="953" y="67"/>
                    <a:pt x="804" y="99"/>
                  </a:cubicBezTo>
                  <a:cubicBezTo>
                    <a:pt x="741" y="112"/>
                    <a:pt x="677" y="124"/>
                    <a:pt x="626" y="150"/>
                  </a:cubicBezTo>
                  <a:cubicBezTo>
                    <a:pt x="460" y="214"/>
                    <a:pt x="307" y="303"/>
                    <a:pt x="166" y="380"/>
                  </a:cubicBezTo>
                  <a:cubicBezTo>
                    <a:pt x="128" y="405"/>
                    <a:pt x="77" y="431"/>
                    <a:pt x="52" y="469"/>
                  </a:cubicBezTo>
                  <a:cubicBezTo>
                    <a:pt x="0" y="545"/>
                    <a:pt x="13" y="648"/>
                    <a:pt x="64" y="724"/>
                  </a:cubicBezTo>
                  <a:cubicBezTo>
                    <a:pt x="128" y="788"/>
                    <a:pt x="205" y="826"/>
                    <a:pt x="294" y="864"/>
                  </a:cubicBezTo>
                  <a:cubicBezTo>
                    <a:pt x="403" y="902"/>
                    <a:pt x="519" y="921"/>
                    <a:pt x="636" y="921"/>
                  </a:cubicBezTo>
                  <a:cubicBezTo>
                    <a:pt x="872" y="921"/>
                    <a:pt x="1110" y="844"/>
                    <a:pt x="1289" y="699"/>
                  </a:cubicBezTo>
                  <a:cubicBezTo>
                    <a:pt x="1353" y="648"/>
                    <a:pt x="1404" y="596"/>
                    <a:pt x="1442" y="533"/>
                  </a:cubicBezTo>
                  <a:cubicBezTo>
                    <a:pt x="1493" y="431"/>
                    <a:pt x="1506" y="316"/>
                    <a:pt x="1506" y="214"/>
                  </a:cubicBezTo>
                  <a:cubicBezTo>
                    <a:pt x="1506" y="163"/>
                    <a:pt x="1506" y="112"/>
                    <a:pt x="1481" y="73"/>
                  </a:cubicBezTo>
                  <a:cubicBezTo>
                    <a:pt x="1442" y="35"/>
                    <a:pt x="1391" y="9"/>
                    <a:pt x="1340" y="9"/>
                  </a:cubicBezTo>
                  <a:cubicBezTo>
                    <a:pt x="1308" y="3"/>
                    <a:pt x="127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7"/>
            <p:cNvSpPr/>
            <p:nvPr/>
          </p:nvSpPr>
          <p:spPr>
            <a:xfrm>
              <a:off x="1211125" y="1820825"/>
              <a:ext cx="10850" cy="9775"/>
            </a:xfrm>
            <a:custGeom>
              <a:avLst/>
              <a:gdLst/>
              <a:ahLst/>
              <a:cxnLst/>
              <a:rect l="l" t="t" r="r" b="b"/>
              <a:pathLst>
                <a:path w="434" h="391" extrusionOk="0">
                  <a:moveTo>
                    <a:pt x="301" y="1"/>
                  </a:moveTo>
                  <a:cubicBezTo>
                    <a:pt x="210" y="1"/>
                    <a:pt x="100" y="57"/>
                    <a:pt x="64" y="122"/>
                  </a:cubicBezTo>
                  <a:cubicBezTo>
                    <a:pt x="0" y="225"/>
                    <a:pt x="13" y="390"/>
                    <a:pt x="166" y="390"/>
                  </a:cubicBezTo>
                  <a:cubicBezTo>
                    <a:pt x="217" y="378"/>
                    <a:pt x="268" y="365"/>
                    <a:pt x="306" y="327"/>
                  </a:cubicBezTo>
                  <a:cubicBezTo>
                    <a:pt x="357" y="288"/>
                    <a:pt x="408" y="237"/>
                    <a:pt x="421" y="174"/>
                  </a:cubicBezTo>
                  <a:cubicBezTo>
                    <a:pt x="434" y="161"/>
                    <a:pt x="434" y="135"/>
                    <a:pt x="434" y="122"/>
                  </a:cubicBezTo>
                  <a:cubicBezTo>
                    <a:pt x="428" y="34"/>
                    <a:pt x="370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7"/>
            <p:cNvSpPr/>
            <p:nvPr/>
          </p:nvSpPr>
          <p:spPr>
            <a:xfrm>
              <a:off x="1444000" y="1563875"/>
              <a:ext cx="200375" cy="195900"/>
            </a:xfrm>
            <a:custGeom>
              <a:avLst/>
              <a:gdLst/>
              <a:ahLst/>
              <a:cxnLst/>
              <a:rect l="l" t="t" r="r" b="b"/>
              <a:pathLst>
                <a:path w="8015" h="7836" fill="none" extrusionOk="0">
                  <a:moveTo>
                    <a:pt x="8014" y="1"/>
                  </a:moveTo>
                  <a:cubicBezTo>
                    <a:pt x="8014" y="1"/>
                    <a:pt x="7478" y="1302"/>
                    <a:pt x="4952" y="2157"/>
                  </a:cubicBezTo>
                  <a:cubicBezTo>
                    <a:pt x="2425" y="3012"/>
                    <a:pt x="0" y="5666"/>
                    <a:pt x="3420" y="7836"/>
                  </a:cubicBezTo>
                </a:path>
              </a:pathLst>
            </a:custGeom>
            <a:noFill/>
            <a:ln w="7975" cap="flat" cmpd="sng">
              <a:solidFill>
                <a:schemeClr val="dk1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7"/>
            <p:cNvSpPr/>
            <p:nvPr/>
          </p:nvSpPr>
          <p:spPr>
            <a:xfrm>
              <a:off x="1429950" y="1584600"/>
              <a:ext cx="224950" cy="216650"/>
            </a:xfrm>
            <a:custGeom>
              <a:avLst/>
              <a:gdLst/>
              <a:ahLst/>
              <a:cxnLst/>
              <a:rect l="l" t="t" r="r" b="b"/>
              <a:pathLst>
                <a:path w="8998" h="8666" fill="none" extrusionOk="0">
                  <a:moveTo>
                    <a:pt x="8997" y="1"/>
                  </a:moveTo>
                  <a:cubicBezTo>
                    <a:pt x="8997" y="1"/>
                    <a:pt x="7504" y="1417"/>
                    <a:pt x="4084" y="2910"/>
                  </a:cubicBezTo>
                  <a:cubicBezTo>
                    <a:pt x="652" y="4391"/>
                    <a:pt x="1" y="8232"/>
                    <a:pt x="4084" y="8665"/>
                  </a:cubicBezTo>
                </a:path>
              </a:pathLst>
            </a:custGeom>
            <a:noFill/>
            <a:ln w="7975" cap="flat" cmpd="sng">
              <a:solidFill>
                <a:schemeClr val="dk1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7"/>
            <p:cNvSpPr/>
            <p:nvPr/>
          </p:nvSpPr>
          <p:spPr>
            <a:xfrm>
              <a:off x="1857125" y="1054075"/>
              <a:ext cx="394325" cy="398500"/>
            </a:xfrm>
            <a:custGeom>
              <a:avLst/>
              <a:gdLst/>
              <a:ahLst/>
              <a:cxnLst/>
              <a:rect l="l" t="t" r="r" b="b"/>
              <a:pathLst>
                <a:path w="15773" h="15940" fill="none" extrusionOk="0">
                  <a:moveTo>
                    <a:pt x="12289" y="15939"/>
                  </a:moveTo>
                  <a:cubicBezTo>
                    <a:pt x="12289" y="15939"/>
                    <a:pt x="15773" y="12264"/>
                    <a:pt x="10936" y="7670"/>
                  </a:cubicBezTo>
                  <a:cubicBezTo>
                    <a:pt x="6100" y="3076"/>
                    <a:pt x="4173" y="460"/>
                    <a:pt x="0" y="1"/>
                  </a:cubicBezTo>
                </a:path>
              </a:pathLst>
            </a:custGeom>
            <a:noFill/>
            <a:ln w="7975" cap="flat" cmpd="sng">
              <a:solidFill>
                <a:schemeClr val="accent2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7"/>
            <p:cNvSpPr/>
            <p:nvPr/>
          </p:nvSpPr>
          <p:spPr>
            <a:xfrm>
              <a:off x="1833825" y="1005600"/>
              <a:ext cx="368500" cy="452700"/>
            </a:xfrm>
            <a:custGeom>
              <a:avLst/>
              <a:gdLst/>
              <a:ahLst/>
              <a:cxnLst/>
              <a:rect l="l" t="t" r="r" b="b"/>
              <a:pathLst>
                <a:path w="14740" h="18108" fill="none" extrusionOk="0">
                  <a:moveTo>
                    <a:pt x="11958" y="18108"/>
                  </a:moveTo>
                  <a:cubicBezTo>
                    <a:pt x="11958" y="18108"/>
                    <a:pt x="14740" y="15773"/>
                    <a:pt x="14102" y="12238"/>
                  </a:cubicBezTo>
                  <a:cubicBezTo>
                    <a:pt x="13476" y="8716"/>
                    <a:pt x="5169" y="0"/>
                    <a:pt x="1" y="1225"/>
                  </a:cubicBezTo>
                </a:path>
              </a:pathLst>
            </a:custGeom>
            <a:noFill/>
            <a:ln w="15950" cap="flat" cmpd="sng">
              <a:solidFill>
                <a:schemeClr val="dk1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7"/>
            <p:cNvSpPr/>
            <p:nvPr/>
          </p:nvSpPr>
          <p:spPr>
            <a:xfrm>
              <a:off x="1984725" y="1346575"/>
              <a:ext cx="232600" cy="183975"/>
            </a:xfrm>
            <a:custGeom>
              <a:avLst/>
              <a:gdLst/>
              <a:ahLst/>
              <a:cxnLst/>
              <a:rect l="l" t="t" r="r" b="b"/>
              <a:pathLst>
                <a:path w="9304" h="7359" extrusionOk="0">
                  <a:moveTo>
                    <a:pt x="2904" y="1"/>
                  </a:moveTo>
                  <a:cubicBezTo>
                    <a:pt x="2738" y="1"/>
                    <a:pt x="2567" y="65"/>
                    <a:pt x="2438" y="194"/>
                  </a:cubicBezTo>
                  <a:lnTo>
                    <a:pt x="281" y="2210"/>
                  </a:lnTo>
                  <a:cubicBezTo>
                    <a:pt x="14" y="2478"/>
                    <a:pt x="1" y="2899"/>
                    <a:pt x="256" y="3167"/>
                  </a:cubicBezTo>
                  <a:lnTo>
                    <a:pt x="3982" y="7136"/>
                  </a:lnTo>
                  <a:cubicBezTo>
                    <a:pt x="4110" y="7276"/>
                    <a:pt x="4288" y="7353"/>
                    <a:pt x="4467" y="7353"/>
                  </a:cubicBezTo>
                  <a:cubicBezTo>
                    <a:pt x="4522" y="7357"/>
                    <a:pt x="4734" y="7358"/>
                    <a:pt x="4997" y="7358"/>
                  </a:cubicBezTo>
                  <a:cubicBezTo>
                    <a:pt x="5525" y="7358"/>
                    <a:pt x="6262" y="7353"/>
                    <a:pt x="6381" y="7353"/>
                  </a:cubicBezTo>
                  <a:cubicBezTo>
                    <a:pt x="6395" y="7354"/>
                    <a:pt x="6409" y="7354"/>
                    <a:pt x="6423" y="7354"/>
                  </a:cubicBezTo>
                  <a:cubicBezTo>
                    <a:pt x="6577" y="7354"/>
                    <a:pt x="6737" y="7291"/>
                    <a:pt x="6866" y="7174"/>
                  </a:cubicBezTo>
                  <a:lnTo>
                    <a:pt x="9023" y="5145"/>
                  </a:lnTo>
                  <a:cubicBezTo>
                    <a:pt x="9291" y="4890"/>
                    <a:pt x="9303" y="4456"/>
                    <a:pt x="9048" y="4188"/>
                  </a:cubicBezTo>
                  <a:lnTo>
                    <a:pt x="5309" y="219"/>
                  </a:lnTo>
                  <a:cubicBezTo>
                    <a:pt x="5182" y="79"/>
                    <a:pt x="5016" y="15"/>
                    <a:pt x="4837" y="3"/>
                  </a:cubicBezTo>
                  <a:lnTo>
                    <a:pt x="2948" y="3"/>
                  </a:lnTo>
                  <a:cubicBezTo>
                    <a:pt x="2934" y="1"/>
                    <a:pt x="2919" y="1"/>
                    <a:pt x="290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7"/>
            <p:cNvSpPr/>
            <p:nvPr/>
          </p:nvSpPr>
          <p:spPr>
            <a:xfrm>
              <a:off x="1984725" y="1346575"/>
              <a:ext cx="232600" cy="183975"/>
            </a:xfrm>
            <a:custGeom>
              <a:avLst/>
              <a:gdLst/>
              <a:ahLst/>
              <a:cxnLst/>
              <a:rect l="l" t="t" r="r" b="b"/>
              <a:pathLst>
                <a:path w="9304" h="7359" extrusionOk="0">
                  <a:moveTo>
                    <a:pt x="2904" y="1"/>
                  </a:moveTo>
                  <a:cubicBezTo>
                    <a:pt x="2738" y="1"/>
                    <a:pt x="2567" y="65"/>
                    <a:pt x="2438" y="194"/>
                  </a:cubicBezTo>
                  <a:lnTo>
                    <a:pt x="281" y="2210"/>
                  </a:lnTo>
                  <a:cubicBezTo>
                    <a:pt x="14" y="2478"/>
                    <a:pt x="1" y="2899"/>
                    <a:pt x="256" y="3167"/>
                  </a:cubicBezTo>
                  <a:lnTo>
                    <a:pt x="3982" y="7136"/>
                  </a:lnTo>
                  <a:cubicBezTo>
                    <a:pt x="4110" y="7276"/>
                    <a:pt x="4288" y="7353"/>
                    <a:pt x="4467" y="7353"/>
                  </a:cubicBezTo>
                  <a:cubicBezTo>
                    <a:pt x="4522" y="7357"/>
                    <a:pt x="4734" y="7358"/>
                    <a:pt x="4997" y="7358"/>
                  </a:cubicBezTo>
                  <a:cubicBezTo>
                    <a:pt x="5525" y="7358"/>
                    <a:pt x="6262" y="7353"/>
                    <a:pt x="6381" y="7353"/>
                  </a:cubicBezTo>
                  <a:cubicBezTo>
                    <a:pt x="6395" y="7354"/>
                    <a:pt x="6409" y="7354"/>
                    <a:pt x="6423" y="7354"/>
                  </a:cubicBezTo>
                  <a:cubicBezTo>
                    <a:pt x="6577" y="7354"/>
                    <a:pt x="6737" y="7291"/>
                    <a:pt x="6866" y="7174"/>
                  </a:cubicBezTo>
                  <a:lnTo>
                    <a:pt x="9023" y="5145"/>
                  </a:lnTo>
                  <a:cubicBezTo>
                    <a:pt x="9291" y="4890"/>
                    <a:pt x="9303" y="4456"/>
                    <a:pt x="9048" y="4188"/>
                  </a:cubicBezTo>
                  <a:lnTo>
                    <a:pt x="5309" y="219"/>
                  </a:lnTo>
                  <a:cubicBezTo>
                    <a:pt x="5182" y="79"/>
                    <a:pt x="5016" y="15"/>
                    <a:pt x="4837" y="3"/>
                  </a:cubicBezTo>
                  <a:lnTo>
                    <a:pt x="2948" y="3"/>
                  </a:lnTo>
                  <a:cubicBezTo>
                    <a:pt x="2934" y="1"/>
                    <a:pt x="2919" y="1"/>
                    <a:pt x="29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2032575" y="1346825"/>
              <a:ext cx="184750" cy="183700"/>
            </a:xfrm>
            <a:custGeom>
              <a:avLst/>
              <a:gdLst/>
              <a:ahLst/>
              <a:cxnLst/>
              <a:rect l="l" t="t" r="r" b="b"/>
              <a:pathLst>
                <a:path w="7390" h="7348" extrusionOk="0">
                  <a:moveTo>
                    <a:pt x="2911" y="0"/>
                  </a:moveTo>
                  <a:cubicBezTo>
                    <a:pt x="2745" y="0"/>
                    <a:pt x="2580" y="61"/>
                    <a:pt x="2451" y="184"/>
                  </a:cubicBezTo>
                  <a:lnTo>
                    <a:pt x="294" y="2213"/>
                  </a:lnTo>
                  <a:cubicBezTo>
                    <a:pt x="14" y="2468"/>
                    <a:pt x="1" y="2889"/>
                    <a:pt x="256" y="3170"/>
                  </a:cubicBezTo>
                  <a:lnTo>
                    <a:pt x="3995" y="7138"/>
                  </a:lnTo>
                  <a:cubicBezTo>
                    <a:pt x="4127" y="7277"/>
                    <a:pt x="4304" y="7348"/>
                    <a:pt x="4483" y="7348"/>
                  </a:cubicBezTo>
                  <a:cubicBezTo>
                    <a:pt x="4649" y="7348"/>
                    <a:pt x="4817" y="7287"/>
                    <a:pt x="4952" y="7164"/>
                  </a:cubicBezTo>
                  <a:lnTo>
                    <a:pt x="7109" y="5135"/>
                  </a:lnTo>
                  <a:cubicBezTo>
                    <a:pt x="7377" y="4880"/>
                    <a:pt x="7389" y="4459"/>
                    <a:pt x="7134" y="4178"/>
                  </a:cubicBezTo>
                  <a:lnTo>
                    <a:pt x="3408" y="209"/>
                  </a:lnTo>
                  <a:cubicBezTo>
                    <a:pt x="3269" y="71"/>
                    <a:pt x="3089" y="0"/>
                    <a:pt x="2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1976425" y="1484500"/>
              <a:ext cx="124450" cy="115825"/>
            </a:xfrm>
            <a:custGeom>
              <a:avLst/>
              <a:gdLst/>
              <a:ahLst/>
              <a:cxnLst/>
              <a:rect l="l" t="t" r="r" b="b"/>
              <a:pathLst>
                <a:path w="4978" h="4633" extrusionOk="0">
                  <a:moveTo>
                    <a:pt x="3417" y="1"/>
                  </a:moveTo>
                  <a:cubicBezTo>
                    <a:pt x="3262" y="1"/>
                    <a:pt x="3166" y="24"/>
                    <a:pt x="3166" y="24"/>
                  </a:cubicBezTo>
                  <a:lnTo>
                    <a:pt x="205" y="3150"/>
                  </a:lnTo>
                  <a:cubicBezTo>
                    <a:pt x="1" y="3367"/>
                    <a:pt x="192" y="3775"/>
                    <a:pt x="728" y="4209"/>
                  </a:cubicBezTo>
                  <a:cubicBezTo>
                    <a:pt x="1108" y="4527"/>
                    <a:pt x="1440" y="4633"/>
                    <a:pt x="1677" y="4633"/>
                  </a:cubicBezTo>
                  <a:cubicBezTo>
                    <a:pt x="1831" y="4633"/>
                    <a:pt x="1944" y="4588"/>
                    <a:pt x="2004" y="4528"/>
                  </a:cubicBezTo>
                  <a:lnTo>
                    <a:pt x="4978" y="1351"/>
                  </a:lnTo>
                  <a:cubicBezTo>
                    <a:pt x="4978" y="1351"/>
                    <a:pt x="4978" y="853"/>
                    <a:pt x="4505" y="419"/>
                  </a:cubicBezTo>
                  <a:cubicBezTo>
                    <a:pt x="4104" y="66"/>
                    <a:pt x="3678" y="1"/>
                    <a:pt x="34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1976425" y="1560550"/>
              <a:ext cx="60150" cy="39775"/>
            </a:xfrm>
            <a:custGeom>
              <a:avLst/>
              <a:gdLst/>
              <a:ahLst/>
              <a:cxnLst/>
              <a:rect l="l" t="t" r="r" b="b"/>
              <a:pathLst>
                <a:path w="2406" h="1591" extrusionOk="0">
                  <a:moveTo>
                    <a:pt x="491" y="1"/>
                  </a:moveTo>
                  <a:cubicBezTo>
                    <a:pt x="373" y="1"/>
                    <a:pt x="274" y="33"/>
                    <a:pt x="205" y="108"/>
                  </a:cubicBezTo>
                  <a:cubicBezTo>
                    <a:pt x="1" y="325"/>
                    <a:pt x="192" y="733"/>
                    <a:pt x="728" y="1167"/>
                  </a:cubicBezTo>
                  <a:cubicBezTo>
                    <a:pt x="1108" y="1485"/>
                    <a:pt x="1440" y="1591"/>
                    <a:pt x="1677" y="1591"/>
                  </a:cubicBezTo>
                  <a:cubicBezTo>
                    <a:pt x="1831" y="1591"/>
                    <a:pt x="1944" y="1546"/>
                    <a:pt x="2004" y="1486"/>
                  </a:cubicBezTo>
                  <a:cubicBezTo>
                    <a:pt x="2406" y="1052"/>
                    <a:pt x="1157" y="1"/>
                    <a:pt x="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1765250" y="1759750"/>
              <a:ext cx="102425" cy="82650"/>
            </a:xfrm>
            <a:custGeom>
              <a:avLst/>
              <a:gdLst/>
              <a:ahLst/>
              <a:cxnLst/>
              <a:rect l="l" t="t" r="r" b="b"/>
              <a:pathLst>
                <a:path w="4097" h="3306" extrusionOk="0">
                  <a:moveTo>
                    <a:pt x="1468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1765250" y="1759750"/>
              <a:ext cx="102425" cy="82650"/>
            </a:xfrm>
            <a:custGeom>
              <a:avLst/>
              <a:gdLst/>
              <a:ahLst/>
              <a:cxnLst/>
              <a:rect l="l" t="t" r="r" b="b"/>
              <a:pathLst>
                <a:path w="4097" h="3306" extrusionOk="0">
                  <a:moveTo>
                    <a:pt x="1468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>
              <a:off x="1785025" y="1759750"/>
              <a:ext cx="82650" cy="82650"/>
            </a:xfrm>
            <a:custGeom>
              <a:avLst/>
              <a:gdLst/>
              <a:ahLst/>
              <a:cxnLst/>
              <a:rect l="l" t="t" r="r" b="b"/>
              <a:pathLst>
                <a:path w="3306" h="3306" extrusionOk="0">
                  <a:moveTo>
                    <a:pt x="1481" y="1"/>
                  </a:moveTo>
                  <a:cubicBezTo>
                    <a:pt x="664" y="1"/>
                    <a:pt x="1" y="664"/>
                    <a:pt x="1" y="1481"/>
                  </a:cubicBezTo>
                  <a:lnTo>
                    <a:pt x="1" y="3306"/>
                  </a:lnTo>
                  <a:lnTo>
                    <a:pt x="3306" y="3306"/>
                  </a:lnTo>
                  <a:lnTo>
                    <a:pt x="3306" y="1481"/>
                  </a:lnTo>
                  <a:cubicBezTo>
                    <a:pt x="3306" y="664"/>
                    <a:pt x="2642" y="1"/>
                    <a:pt x="1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>
              <a:off x="1799075" y="1569075"/>
              <a:ext cx="223600" cy="228475"/>
            </a:xfrm>
            <a:custGeom>
              <a:avLst/>
              <a:gdLst/>
              <a:ahLst/>
              <a:cxnLst/>
              <a:rect l="l" t="t" r="r" b="b"/>
              <a:pathLst>
                <a:path w="8944" h="9139" extrusionOk="0">
                  <a:moveTo>
                    <a:pt x="7572" y="1"/>
                  </a:moveTo>
                  <a:cubicBezTo>
                    <a:pt x="7524" y="1"/>
                    <a:pt x="7479" y="7"/>
                    <a:pt x="7440" y="22"/>
                  </a:cubicBezTo>
                  <a:lnTo>
                    <a:pt x="7286" y="188"/>
                  </a:lnTo>
                  <a:lnTo>
                    <a:pt x="230" y="7691"/>
                  </a:lnTo>
                  <a:cubicBezTo>
                    <a:pt x="77" y="7857"/>
                    <a:pt x="0" y="8061"/>
                    <a:pt x="0" y="8278"/>
                  </a:cubicBezTo>
                  <a:cubicBezTo>
                    <a:pt x="0" y="8508"/>
                    <a:pt x="89" y="8738"/>
                    <a:pt x="268" y="8904"/>
                  </a:cubicBezTo>
                  <a:cubicBezTo>
                    <a:pt x="432" y="9062"/>
                    <a:pt x="643" y="9139"/>
                    <a:pt x="853" y="9139"/>
                  </a:cubicBezTo>
                  <a:cubicBezTo>
                    <a:pt x="1083" y="9139"/>
                    <a:pt x="1313" y="9046"/>
                    <a:pt x="1480" y="8865"/>
                  </a:cubicBezTo>
                  <a:lnTo>
                    <a:pt x="8690" y="1196"/>
                  </a:lnTo>
                  <a:lnTo>
                    <a:pt x="8792" y="1094"/>
                  </a:lnTo>
                  <a:cubicBezTo>
                    <a:pt x="8943" y="722"/>
                    <a:pt x="8067" y="1"/>
                    <a:pt x="75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>
              <a:off x="1805125" y="1759750"/>
              <a:ext cx="102425" cy="82650"/>
            </a:xfrm>
            <a:custGeom>
              <a:avLst/>
              <a:gdLst/>
              <a:ahLst/>
              <a:cxnLst/>
              <a:rect l="l" t="t" r="r" b="b"/>
              <a:pathLst>
                <a:path w="4097" h="3306" extrusionOk="0">
                  <a:moveTo>
                    <a:pt x="1481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7"/>
            <p:cNvSpPr/>
            <p:nvPr/>
          </p:nvSpPr>
          <p:spPr>
            <a:xfrm>
              <a:off x="1805125" y="1759750"/>
              <a:ext cx="102425" cy="82650"/>
            </a:xfrm>
            <a:custGeom>
              <a:avLst/>
              <a:gdLst/>
              <a:ahLst/>
              <a:cxnLst/>
              <a:rect l="l" t="t" r="r" b="b"/>
              <a:pathLst>
                <a:path w="4097" h="3306" extrusionOk="0">
                  <a:moveTo>
                    <a:pt x="1481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>
              <a:off x="1825225" y="1759750"/>
              <a:ext cx="82325" cy="82650"/>
            </a:xfrm>
            <a:custGeom>
              <a:avLst/>
              <a:gdLst/>
              <a:ahLst/>
              <a:cxnLst/>
              <a:rect l="l" t="t" r="r" b="b"/>
              <a:pathLst>
                <a:path w="3293" h="3306" extrusionOk="0">
                  <a:moveTo>
                    <a:pt x="1468" y="1"/>
                  </a:moveTo>
                  <a:cubicBezTo>
                    <a:pt x="651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3293" y="3306"/>
                  </a:lnTo>
                  <a:lnTo>
                    <a:pt x="3293" y="1481"/>
                  </a:lnTo>
                  <a:cubicBezTo>
                    <a:pt x="3293" y="664"/>
                    <a:pt x="2629" y="1"/>
                    <a:pt x="1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7"/>
            <p:cNvSpPr/>
            <p:nvPr/>
          </p:nvSpPr>
          <p:spPr>
            <a:xfrm>
              <a:off x="1733975" y="1805375"/>
              <a:ext cx="205800" cy="114225"/>
            </a:xfrm>
            <a:custGeom>
              <a:avLst/>
              <a:gdLst/>
              <a:ahLst/>
              <a:cxnLst/>
              <a:rect l="l" t="t" r="r" b="b"/>
              <a:pathLst>
                <a:path w="8232" h="4569" extrusionOk="0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8231" y="4569"/>
                  </a:lnTo>
                  <a:lnTo>
                    <a:pt x="8231" y="472"/>
                  </a:lnTo>
                  <a:cubicBezTo>
                    <a:pt x="8231" y="205"/>
                    <a:pt x="8027" y="0"/>
                    <a:pt x="775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7"/>
            <p:cNvSpPr/>
            <p:nvPr/>
          </p:nvSpPr>
          <p:spPr>
            <a:xfrm>
              <a:off x="1733975" y="1805375"/>
              <a:ext cx="205800" cy="114225"/>
            </a:xfrm>
            <a:custGeom>
              <a:avLst/>
              <a:gdLst/>
              <a:ahLst/>
              <a:cxnLst/>
              <a:rect l="l" t="t" r="r" b="b"/>
              <a:pathLst>
                <a:path w="8232" h="4569" extrusionOk="0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8231" y="4569"/>
                  </a:lnTo>
                  <a:lnTo>
                    <a:pt x="8231" y="472"/>
                  </a:lnTo>
                  <a:cubicBezTo>
                    <a:pt x="8231" y="205"/>
                    <a:pt x="8027" y="0"/>
                    <a:pt x="7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1733975" y="1805375"/>
              <a:ext cx="134025" cy="114225"/>
            </a:xfrm>
            <a:custGeom>
              <a:avLst/>
              <a:gdLst/>
              <a:ahLst/>
              <a:cxnLst/>
              <a:rect l="l" t="t" r="r" b="b"/>
              <a:pathLst>
                <a:path w="5361" h="4569" extrusionOk="0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5360" y="4569"/>
                  </a:lnTo>
                  <a:lnTo>
                    <a:pt x="5360" y="472"/>
                  </a:lnTo>
                  <a:cubicBezTo>
                    <a:pt x="5360" y="205"/>
                    <a:pt x="5156" y="0"/>
                    <a:pt x="48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1481650" y="1684475"/>
              <a:ext cx="204825" cy="164950"/>
            </a:xfrm>
            <a:custGeom>
              <a:avLst/>
              <a:gdLst/>
              <a:ahLst/>
              <a:cxnLst/>
              <a:rect l="l" t="t" r="r" b="b"/>
              <a:pathLst>
                <a:path w="8193" h="6598" extrusionOk="0">
                  <a:moveTo>
                    <a:pt x="2948" y="0"/>
                  </a:moveTo>
                  <a:cubicBezTo>
                    <a:pt x="1327" y="0"/>
                    <a:pt x="0" y="1314"/>
                    <a:pt x="0" y="2948"/>
                  </a:cubicBezTo>
                  <a:lnTo>
                    <a:pt x="0" y="6597"/>
                  </a:lnTo>
                  <a:lnTo>
                    <a:pt x="8193" y="6597"/>
                  </a:lnTo>
                  <a:lnTo>
                    <a:pt x="8193" y="2948"/>
                  </a:lnTo>
                  <a:cubicBezTo>
                    <a:pt x="8193" y="1314"/>
                    <a:pt x="6878" y="0"/>
                    <a:pt x="5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1521525" y="1684475"/>
              <a:ext cx="164950" cy="164950"/>
            </a:xfrm>
            <a:custGeom>
              <a:avLst/>
              <a:gdLst/>
              <a:ahLst/>
              <a:cxnLst/>
              <a:rect l="l" t="t" r="r" b="b"/>
              <a:pathLst>
                <a:path w="6598" h="6598" extrusionOk="0">
                  <a:moveTo>
                    <a:pt x="2948" y="0"/>
                  </a:moveTo>
                  <a:cubicBezTo>
                    <a:pt x="1327" y="0"/>
                    <a:pt x="0" y="1314"/>
                    <a:pt x="0" y="2948"/>
                  </a:cubicBezTo>
                  <a:lnTo>
                    <a:pt x="0" y="6597"/>
                  </a:lnTo>
                  <a:lnTo>
                    <a:pt x="6598" y="6597"/>
                  </a:lnTo>
                  <a:lnTo>
                    <a:pt x="6598" y="2948"/>
                  </a:lnTo>
                  <a:cubicBezTo>
                    <a:pt x="6598" y="1314"/>
                    <a:pt x="5283" y="0"/>
                    <a:pt x="36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1619775" y="1392250"/>
              <a:ext cx="278525" cy="245650"/>
            </a:xfrm>
            <a:custGeom>
              <a:avLst/>
              <a:gdLst/>
              <a:ahLst/>
              <a:cxnLst/>
              <a:rect l="l" t="t" r="r" b="b"/>
              <a:pathLst>
                <a:path w="11141" h="9826" extrusionOk="0">
                  <a:moveTo>
                    <a:pt x="5845" y="0"/>
                  </a:moveTo>
                  <a:cubicBezTo>
                    <a:pt x="5730" y="0"/>
                    <a:pt x="5615" y="51"/>
                    <a:pt x="5526" y="141"/>
                  </a:cubicBezTo>
                  <a:lnTo>
                    <a:pt x="128" y="5870"/>
                  </a:lnTo>
                  <a:cubicBezTo>
                    <a:pt x="39" y="5972"/>
                    <a:pt x="1" y="6100"/>
                    <a:pt x="13" y="6227"/>
                  </a:cubicBezTo>
                  <a:cubicBezTo>
                    <a:pt x="26" y="6330"/>
                    <a:pt x="64" y="6432"/>
                    <a:pt x="154" y="6521"/>
                  </a:cubicBezTo>
                  <a:lnTo>
                    <a:pt x="3548" y="9711"/>
                  </a:lnTo>
                  <a:cubicBezTo>
                    <a:pt x="3625" y="9788"/>
                    <a:pt x="3739" y="9826"/>
                    <a:pt x="3854" y="9826"/>
                  </a:cubicBezTo>
                  <a:lnTo>
                    <a:pt x="5245" y="9826"/>
                  </a:lnTo>
                  <a:cubicBezTo>
                    <a:pt x="5373" y="9826"/>
                    <a:pt x="5488" y="9788"/>
                    <a:pt x="5590" y="9686"/>
                  </a:cubicBezTo>
                  <a:lnTo>
                    <a:pt x="8844" y="6227"/>
                  </a:lnTo>
                  <a:lnTo>
                    <a:pt x="10056" y="4939"/>
                  </a:lnTo>
                  <a:lnTo>
                    <a:pt x="10975" y="3956"/>
                  </a:lnTo>
                  <a:cubicBezTo>
                    <a:pt x="11141" y="3777"/>
                    <a:pt x="11141" y="3484"/>
                    <a:pt x="10949" y="3305"/>
                  </a:cubicBezTo>
                  <a:lnTo>
                    <a:pt x="10056" y="2463"/>
                  </a:lnTo>
                  <a:lnTo>
                    <a:pt x="7568" y="115"/>
                  </a:lnTo>
                  <a:cubicBezTo>
                    <a:pt x="7478" y="39"/>
                    <a:pt x="7363" y="0"/>
                    <a:pt x="724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1619775" y="1392250"/>
              <a:ext cx="278525" cy="245650"/>
            </a:xfrm>
            <a:custGeom>
              <a:avLst/>
              <a:gdLst/>
              <a:ahLst/>
              <a:cxnLst/>
              <a:rect l="l" t="t" r="r" b="b"/>
              <a:pathLst>
                <a:path w="11141" h="9826" extrusionOk="0">
                  <a:moveTo>
                    <a:pt x="5845" y="0"/>
                  </a:moveTo>
                  <a:cubicBezTo>
                    <a:pt x="5730" y="0"/>
                    <a:pt x="5615" y="51"/>
                    <a:pt x="5526" y="141"/>
                  </a:cubicBezTo>
                  <a:lnTo>
                    <a:pt x="128" y="5870"/>
                  </a:lnTo>
                  <a:cubicBezTo>
                    <a:pt x="39" y="5972"/>
                    <a:pt x="1" y="6100"/>
                    <a:pt x="13" y="6227"/>
                  </a:cubicBezTo>
                  <a:cubicBezTo>
                    <a:pt x="26" y="6330"/>
                    <a:pt x="64" y="6432"/>
                    <a:pt x="154" y="6521"/>
                  </a:cubicBezTo>
                  <a:lnTo>
                    <a:pt x="3548" y="9711"/>
                  </a:lnTo>
                  <a:cubicBezTo>
                    <a:pt x="3625" y="9788"/>
                    <a:pt x="3739" y="9826"/>
                    <a:pt x="3854" y="9826"/>
                  </a:cubicBezTo>
                  <a:lnTo>
                    <a:pt x="5245" y="9826"/>
                  </a:lnTo>
                  <a:cubicBezTo>
                    <a:pt x="5373" y="9826"/>
                    <a:pt x="5488" y="9788"/>
                    <a:pt x="5590" y="9686"/>
                  </a:cubicBezTo>
                  <a:lnTo>
                    <a:pt x="8844" y="6227"/>
                  </a:lnTo>
                  <a:lnTo>
                    <a:pt x="10056" y="4939"/>
                  </a:lnTo>
                  <a:lnTo>
                    <a:pt x="10975" y="3956"/>
                  </a:lnTo>
                  <a:cubicBezTo>
                    <a:pt x="11141" y="3777"/>
                    <a:pt x="11141" y="3484"/>
                    <a:pt x="10949" y="3305"/>
                  </a:cubicBezTo>
                  <a:lnTo>
                    <a:pt x="10056" y="2463"/>
                  </a:lnTo>
                  <a:lnTo>
                    <a:pt x="7568" y="115"/>
                  </a:lnTo>
                  <a:cubicBezTo>
                    <a:pt x="7478" y="39"/>
                    <a:pt x="7363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1620100" y="1392250"/>
              <a:ext cx="251075" cy="155700"/>
            </a:xfrm>
            <a:custGeom>
              <a:avLst/>
              <a:gdLst/>
              <a:ahLst/>
              <a:cxnLst/>
              <a:rect l="l" t="t" r="r" b="b"/>
              <a:pathLst>
                <a:path w="10043" h="6228" extrusionOk="0">
                  <a:moveTo>
                    <a:pt x="5832" y="0"/>
                  </a:moveTo>
                  <a:cubicBezTo>
                    <a:pt x="5717" y="0"/>
                    <a:pt x="5602" y="51"/>
                    <a:pt x="5513" y="141"/>
                  </a:cubicBezTo>
                  <a:lnTo>
                    <a:pt x="115" y="5870"/>
                  </a:lnTo>
                  <a:cubicBezTo>
                    <a:pt x="0" y="6011"/>
                    <a:pt x="102" y="6227"/>
                    <a:pt x="281" y="6227"/>
                  </a:cubicBezTo>
                  <a:lnTo>
                    <a:pt x="8831" y="6227"/>
                  </a:lnTo>
                  <a:lnTo>
                    <a:pt x="10043" y="4939"/>
                  </a:lnTo>
                  <a:lnTo>
                    <a:pt x="10043" y="2463"/>
                  </a:lnTo>
                  <a:lnTo>
                    <a:pt x="7555" y="115"/>
                  </a:lnTo>
                  <a:cubicBezTo>
                    <a:pt x="7465" y="39"/>
                    <a:pt x="7350" y="0"/>
                    <a:pt x="7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1670175" y="1311525"/>
              <a:ext cx="393050" cy="242175"/>
            </a:xfrm>
            <a:custGeom>
              <a:avLst/>
              <a:gdLst/>
              <a:ahLst/>
              <a:cxnLst/>
              <a:rect l="l" t="t" r="r" b="b"/>
              <a:pathLst>
                <a:path w="15722" h="9687" extrusionOk="0">
                  <a:moveTo>
                    <a:pt x="10490" y="1"/>
                  </a:moveTo>
                  <a:cubicBezTo>
                    <a:pt x="9648" y="1"/>
                    <a:pt x="8806" y="320"/>
                    <a:pt x="8180" y="996"/>
                  </a:cubicBezTo>
                  <a:lnTo>
                    <a:pt x="1" y="9686"/>
                  </a:lnTo>
                  <a:lnTo>
                    <a:pt x="10452" y="9686"/>
                  </a:lnTo>
                  <a:lnTo>
                    <a:pt x="14586" y="5284"/>
                  </a:lnTo>
                  <a:cubicBezTo>
                    <a:pt x="15645" y="4161"/>
                    <a:pt x="15722" y="2425"/>
                    <a:pt x="14765" y="1213"/>
                  </a:cubicBezTo>
                  <a:cubicBezTo>
                    <a:pt x="14152" y="409"/>
                    <a:pt x="13234" y="14"/>
                    <a:pt x="12302" y="1"/>
                  </a:cubicBezTo>
                  <a:cubicBezTo>
                    <a:pt x="12098" y="1"/>
                    <a:pt x="11491" y="7"/>
                    <a:pt x="11022" y="7"/>
                  </a:cubicBezTo>
                  <a:cubicBezTo>
                    <a:pt x="10788" y="7"/>
                    <a:pt x="10588" y="5"/>
                    <a:pt x="1049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1670175" y="1311525"/>
              <a:ext cx="393050" cy="242175"/>
            </a:xfrm>
            <a:custGeom>
              <a:avLst/>
              <a:gdLst/>
              <a:ahLst/>
              <a:cxnLst/>
              <a:rect l="l" t="t" r="r" b="b"/>
              <a:pathLst>
                <a:path w="15722" h="9687" extrusionOk="0">
                  <a:moveTo>
                    <a:pt x="10490" y="1"/>
                  </a:moveTo>
                  <a:cubicBezTo>
                    <a:pt x="9648" y="1"/>
                    <a:pt x="8806" y="320"/>
                    <a:pt x="8180" y="996"/>
                  </a:cubicBezTo>
                  <a:lnTo>
                    <a:pt x="1" y="9686"/>
                  </a:lnTo>
                  <a:lnTo>
                    <a:pt x="10452" y="9686"/>
                  </a:lnTo>
                  <a:lnTo>
                    <a:pt x="14586" y="5284"/>
                  </a:lnTo>
                  <a:cubicBezTo>
                    <a:pt x="15645" y="4161"/>
                    <a:pt x="15722" y="2425"/>
                    <a:pt x="14765" y="1213"/>
                  </a:cubicBezTo>
                  <a:cubicBezTo>
                    <a:pt x="14152" y="409"/>
                    <a:pt x="13234" y="14"/>
                    <a:pt x="12302" y="1"/>
                  </a:cubicBezTo>
                  <a:cubicBezTo>
                    <a:pt x="12098" y="1"/>
                    <a:pt x="11491" y="7"/>
                    <a:pt x="11022" y="7"/>
                  </a:cubicBezTo>
                  <a:cubicBezTo>
                    <a:pt x="10788" y="7"/>
                    <a:pt x="10588" y="5"/>
                    <a:pt x="10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1716125" y="1311650"/>
              <a:ext cx="347100" cy="242050"/>
            </a:xfrm>
            <a:custGeom>
              <a:avLst/>
              <a:gdLst/>
              <a:ahLst/>
              <a:cxnLst/>
              <a:rect l="l" t="t" r="r" b="b"/>
              <a:pathLst>
                <a:path w="13884" h="9682" extrusionOk="0">
                  <a:moveTo>
                    <a:pt x="10463" y="1"/>
                  </a:moveTo>
                  <a:cubicBezTo>
                    <a:pt x="9634" y="1"/>
                    <a:pt x="8801" y="328"/>
                    <a:pt x="8180" y="991"/>
                  </a:cubicBezTo>
                  <a:lnTo>
                    <a:pt x="0" y="9681"/>
                  </a:lnTo>
                  <a:lnTo>
                    <a:pt x="8614" y="9681"/>
                  </a:lnTo>
                  <a:lnTo>
                    <a:pt x="12748" y="5279"/>
                  </a:lnTo>
                  <a:cubicBezTo>
                    <a:pt x="13807" y="4156"/>
                    <a:pt x="13884" y="2420"/>
                    <a:pt x="12927" y="1208"/>
                  </a:cubicBezTo>
                  <a:cubicBezTo>
                    <a:pt x="12308" y="407"/>
                    <a:pt x="11387" y="1"/>
                    <a:pt x="10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1624550" y="1368950"/>
              <a:ext cx="384450" cy="338200"/>
            </a:xfrm>
            <a:custGeom>
              <a:avLst/>
              <a:gdLst/>
              <a:ahLst/>
              <a:cxnLst/>
              <a:rect l="l" t="t" r="r" b="b"/>
              <a:pathLst>
                <a:path w="15378" h="13528" extrusionOk="0">
                  <a:moveTo>
                    <a:pt x="8091" y="1"/>
                  </a:moveTo>
                  <a:cubicBezTo>
                    <a:pt x="7925" y="14"/>
                    <a:pt x="7759" y="77"/>
                    <a:pt x="7645" y="205"/>
                  </a:cubicBezTo>
                  <a:lnTo>
                    <a:pt x="231" y="8078"/>
                  </a:lnTo>
                  <a:cubicBezTo>
                    <a:pt x="1" y="8333"/>
                    <a:pt x="14" y="8742"/>
                    <a:pt x="269" y="8972"/>
                  </a:cubicBezTo>
                  <a:lnTo>
                    <a:pt x="4927" y="13361"/>
                  </a:lnTo>
                  <a:cubicBezTo>
                    <a:pt x="5041" y="13476"/>
                    <a:pt x="5195" y="13527"/>
                    <a:pt x="5360" y="13527"/>
                  </a:cubicBezTo>
                  <a:lnTo>
                    <a:pt x="7275" y="13527"/>
                  </a:lnTo>
                  <a:cubicBezTo>
                    <a:pt x="7440" y="13527"/>
                    <a:pt x="7606" y="13463"/>
                    <a:pt x="7734" y="13336"/>
                  </a:cubicBezTo>
                  <a:lnTo>
                    <a:pt x="15135" y="5450"/>
                  </a:lnTo>
                  <a:cubicBezTo>
                    <a:pt x="15378" y="5194"/>
                    <a:pt x="15365" y="4799"/>
                    <a:pt x="15110" y="4556"/>
                  </a:cubicBezTo>
                  <a:lnTo>
                    <a:pt x="10452" y="179"/>
                  </a:lnTo>
                  <a:cubicBezTo>
                    <a:pt x="10324" y="65"/>
                    <a:pt x="10171" y="14"/>
                    <a:pt x="10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672425" y="1369075"/>
              <a:ext cx="336575" cy="338275"/>
            </a:xfrm>
            <a:custGeom>
              <a:avLst/>
              <a:gdLst/>
              <a:ahLst/>
              <a:cxnLst/>
              <a:rect l="l" t="t" r="r" b="b"/>
              <a:pathLst>
                <a:path w="13463" h="13531" extrusionOk="0">
                  <a:moveTo>
                    <a:pt x="8104" y="0"/>
                  </a:moveTo>
                  <a:cubicBezTo>
                    <a:pt x="7937" y="0"/>
                    <a:pt x="7770" y="67"/>
                    <a:pt x="7644" y="200"/>
                  </a:cubicBezTo>
                  <a:lnTo>
                    <a:pt x="230" y="8073"/>
                  </a:lnTo>
                  <a:cubicBezTo>
                    <a:pt x="0" y="8328"/>
                    <a:pt x="13" y="8737"/>
                    <a:pt x="268" y="8967"/>
                  </a:cubicBezTo>
                  <a:lnTo>
                    <a:pt x="4926" y="13356"/>
                  </a:lnTo>
                  <a:cubicBezTo>
                    <a:pt x="5048" y="13473"/>
                    <a:pt x="5204" y="13530"/>
                    <a:pt x="5358" y="13530"/>
                  </a:cubicBezTo>
                  <a:cubicBezTo>
                    <a:pt x="5526" y="13530"/>
                    <a:pt x="5693" y="13463"/>
                    <a:pt x="5819" y="13331"/>
                  </a:cubicBezTo>
                  <a:lnTo>
                    <a:pt x="13220" y="5445"/>
                  </a:lnTo>
                  <a:cubicBezTo>
                    <a:pt x="13463" y="5189"/>
                    <a:pt x="13450" y="4794"/>
                    <a:pt x="13195" y="4551"/>
                  </a:cubicBezTo>
                  <a:lnTo>
                    <a:pt x="8537" y="174"/>
                  </a:lnTo>
                  <a:cubicBezTo>
                    <a:pt x="8414" y="58"/>
                    <a:pt x="8259" y="0"/>
                    <a:pt x="8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1519275" y="1594175"/>
              <a:ext cx="273750" cy="221900"/>
            </a:xfrm>
            <a:custGeom>
              <a:avLst/>
              <a:gdLst/>
              <a:ahLst/>
              <a:cxnLst/>
              <a:rect l="l" t="t" r="r" b="b"/>
              <a:pathLst>
                <a:path w="10950" h="8876" extrusionOk="0">
                  <a:moveTo>
                    <a:pt x="4518" y="1"/>
                  </a:moveTo>
                  <a:lnTo>
                    <a:pt x="1137" y="3587"/>
                  </a:lnTo>
                  <a:cubicBezTo>
                    <a:pt x="77" y="4722"/>
                    <a:pt x="1" y="6445"/>
                    <a:pt x="945" y="7670"/>
                  </a:cubicBezTo>
                  <a:cubicBezTo>
                    <a:pt x="1570" y="8474"/>
                    <a:pt x="2489" y="8869"/>
                    <a:pt x="3421" y="8869"/>
                  </a:cubicBezTo>
                  <a:cubicBezTo>
                    <a:pt x="3616" y="8869"/>
                    <a:pt x="4169" y="8875"/>
                    <a:pt x="4634" y="8875"/>
                  </a:cubicBezTo>
                  <a:cubicBezTo>
                    <a:pt x="4866" y="8875"/>
                    <a:pt x="5075" y="8874"/>
                    <a:pt x="5207" y="8869"/>
                  </a:cubicBezTo>
                  <a:lnTo>
                    <a:pt x="5424" y="8869"/>
                  </a:lnTo>
                  <a:cubicBezTo>
                    <a:pt x="5603" y="8869"/>
                    <a:pt x="5769" y="8844"/>
                    <a:pt x="5935" y="8806"/>
                  </a:cubicBezTo>
                  <a:cubicBezTo>
                    <a:pt x="5973" y="8793"/>
                    <a:pt x="6011" y="8793"/>
                    <a:pt x="6037" y="8780"/>
                  </a:cubicBezTo>
                  <a:cubicBezTo>
                    <a:pt x="6598" y="8640"/>
                    <a:pt x="7121" y="8346"/>
                    <a:pt x="7542" y="7887"/>
                  </a:cubicBezTo>
                  <a:lnTo>
                    <a:pt x="10950" y="4276"/>
                  </a:lnTo>
                  <a:lnTo>
                    <a:pt x="10924" y="4276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1519275" y="1594175"/>
              <a:ext cx="273750" cy="221900"/>
            </a:xfrm>
            <a:custGeom>
              <a:avLst/>
              <a:gdLst/>
              <a:ahLst/>
              <a:cxnLst/>
              <a:rect l="l" t="t" r="r" b="b"/>
              <a:pathLst>
                <a:path w="10950" h="8876" extrusionOk="0">
                  <a:moveTo>
                    <a:pt x="4518" y="1"/>
                  </a:moveTo>
                  <a:lnTo>
                    <a:pt x="1137" y="3587"/>
                  </a:lnTo>
                  <a:cubicBezTo>
                    <a:pt x="77" y="4722"/>
                    <a:pt x="1" y="6445"/>
                    <a:pt x="945" y="7670"/>
                  </a:cubicBezTo>
                  <a:cubicBezTo>
                    <a:pt x="1570" y="8474"/>
                    <a:pt x="2489" y="8869"/>
                    <a:pt x="3421" y="8869"/>
                  </a:cubicBezTo>
                  <a:cubicBezTo>
                    <a:pt x="3616" y="8869"/>
                    <a:pt x="4169" y="8875"/>
                    <a:pt x="4634" y="8875"/>
                  </a:cubicBezTo>
                  <a:cubicBezTo>
                    <a:pt x="4866" y="8875"/>
                    <a:pt x="5075" y="8874"/>
                    <a:pt x="5207" y="8869"/>
                  </a:cubicBezTo>
                  <a:lnTo>
                    <a:pt x="5424" y="8869"/>
                  </a:lnTo>
                  <a:cubicBezTo>
                    <a:pt x="5603" y="8869"/>
                    <a:pt x="5769" y="8844"/>
                    <a:pt x="5935" y="8806"/>
                  </a:cubicBezTo>
                  <a:cubicBezTo>
                    <a:pt x="5973" y="8793"/>
                    <a:pt x="6011" y="8793"/>
                    <a:pt x="6037" y="8780"/>
                  </a:cubicBezTo>
                  <a:cubicBezTo>
                    <a:pt x="6598" y="8640"/>
                    <a:pt x="7121" y="8346"/>
                    <a:pt x="7542" y="7887"/>
                  </a:cubicBezTo>
                  <a:lnTo>
                    <a:pt x="10950" y="4276"/>
                  </a:lnTo>
                  <a:lnTo>
                    <a:pt x="10924" y="4276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1565225" y="1594175"/>
              <a:ext cx="227800" cy="221750"/>
            </a:xfrm>
            <a:custGeom>
              <a:avLst/>
              <a:gdLst/>
              <a:ahLst/>
              <a:cxnLst/>
              <a:rect l="l" t="t" r="r" b="b"/>
              <a:pathLst>
                <a:path w="9112" h="8870" extrusionOk="0">
                  <a:moveTo>
                    <a:pt x="4518" y="1"/>
                  </a:moveTo>
                  <a:lnTo>
                    <a:pt x="1136" y="3587"/>
                  </a:lnTo>
                  <a:cubicBezTo>
                    <a:pt x="77" y="4722"/>
                    <a:pt x="0" y="6445"/>
                    <a:pt x="945" y="7670"/>
                  </a:cubicBezTo>
                  <a:cubicBezTo>
                    <a:pt x="1557" y="8461"/>
                    <a:pt x="2463" y="8857"/>
                    <a:pt x="3369" y="8869"/>
                  </a:cubicBezTo>
                  <a:lnTo>
                    <a:pt x="3586" y="8869"/>
                  </a:lnTo>
                  <a:cubicBezTo>
                    <a:pt x="3765" y="8869"/>
                    <a:pt x="3931" y="8844"/>
                    <a:pt x="4097" y="8806"/>
                  </a:cubicBezTo>
                  <a:cubicBezTo>
                    <a:pt x="4135" y="8793"/>
                    <a:pt x="4173" y="8793"/>
                    <a:pt x="4199" y="8780"/>
                  </a:cubicBezTo>
                  <a:cubicBezTo>
                    <a:pt x="4760" y="8640"/>
                    <a:pt x="5283" y="8346"/>
                    <a:pt x="5704" y="7887"/>
                  </a:cubicBezTo>
                  <a:lnTo>
                    <a:pt x="9112" y="4276"/>
                  </a:lnTo>
                  <a:lnTo>
                    <a:pt x="9086" y="4276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1623275" y="957725"/>
              <a:ext cx="543950" cy="504400"/>
            </a:xfrm>
            <a:custGeom>
              <a:avLst/>
              <a:gdLst/>
              <a:ahLst/>
              <a:cxnLst/>
              <a:rect l="l" t="t" r="r" b="b"/>
              <a:pathLst>
                <a:path w="21758" h="20176" extrusionOk="0">
                  <a:moveTo>
                    <a:pt x="5280" y="1"/>
                  </a:moveTo>
                  <a:cubicBezTo>
                    <a:pt x="5264" y="1"/>
                    <a:pt x="5248" y="1"/>
                    <a:pt x="5233" y="1"/>
                  </a:cubicBezTo>
                  <a:lnTo>
                    <a:pt x="3421" y="1"/>
                  </a:lnTo>
                  <a:cubicBezTo>
                    <a:pt x="2489" y="1"/>
                    <a:pt x="1570" y="410"/>
                    <a:pt x="945" y="1201"/>
                  </a:cubicBezTo>
                  <a:cubicBezTo>
                    <a:pt x="1" y="2426"/>
                    <a:pt x="77" y="4148"/>
                    <a:pt x="1137" y="5284"/>
                  </a:cubicBezTo>
                  <a:lnTo>
                    <a:pt x="14216" y="19193"/>
                  </a:lnTo>
                  <a:cubicBezTo>
                    <a:pt x="14829" y="19844"/>
                    <a:pt x="15658" y="20176"/>
                    <a:pt x="16488" y="20176"/>
                  </a:cubicBezTo>
                  <a:lnTo>
                    <a:pt x="18338" y="20176"/>
                  </a:lnTo>
                  <a:cubicBezTo>
                    <a:pt x="19257" y="20176"/>
                    <a:pt x="20176" y="19768"/>
                    <a:pt x="20801" y="18964"/>
                  </a:cubicBezTo>
                  <a:cubicBezTo>
                    <a:pt x="21758" y="17751"/>
                    <a:pt x="21681" y="16016"/>
                    <a:pt x="20622" y="14893"/>
                  </a:cubicBezTo>
                  <a:lnTo>
                    <a:pt x="7542" y="984"/>
                  </a:lnTo>
                  <a:cubicBezTo>
                    <a:pt x="6929" y="333"/>
                    <a:pt x="6106" y="1"/>
                    <a:pt x="528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1623275" y="957725"/>
              <a:ext cx="543950" cy="504400"/>
            </a:xfrm>
            <a:custGeom>
              <a:avLst/>
              <a:gdLst/>
              <a:ahLst/>
              <a:cxnLst/>
              <a:rect l="l" t="t" r="r" b="b"/>
              <a:pathLst>
                <a:path w="21758" h="20176" extrusionOk="0">
                  <a:moveTo>
                    <a:pt x="5280" y="1"/>
                  </a:moveTo>
                  <a:cubicBezTo>
                    <a:pt x="5264" y="1"/>
                    <a:pt x="5248" y="1"/>
                    <a:pt x="5233" y="1"/>
                  </a:cubicBezTo>
                  <a:lnTo>
                    <a:pt x="3421" y="1"/>
                  </a:lnTo>
                  <a:cubicBezTo>
                    <a:pt x="2489" y="1"/>
                    <a:pt x="1570" y="410"/>
                    <a:pt x="945" y="1201"/>
                  </a:cubicBezTo>
                  <a:cubicBezTo>
                    <a:pt x="1" y="2426"/>
                    <a:pt x="77" y="4148"/>
                    <a:pt x="1137" y="5284"/>
                  </a:cubicBezTo>
                  <a:lnTo>
                    <a:pt x="14216" y="19193"/>
                  </a:lnTo>
                  <a:cubicBezTo>
                    <a:pt x="14829" y="19844"/>
                    <a:pt x="15658" y="20176"/>
                    <a:pt x="16488" y="20176"/>
                  </a:cubicBezTo>
                  <a:lnTo>
                    <a:pt x="18338" y="20176"/>
                  </a:lnTo>
                  <a:cubicBezTo>
                    <a:pt x="19257" y="20176"/>
                    <a:pt x="20176" y="19768"/>
                    <a:pt x="20801" y="18964"/>
                  </a:cubicBezTo>
                  <a:cubicBezTo>
                    <a:pt x="21758" y="17751"/>
                    <a:pt x="21681" y="16016"/>
                    <a:pt x="20622" y="14893"/>
                  </a:cubicBezTo>
                  <a:lnTo>
                    <a:pt x="7542" y="984"/>
                  </a:lnTo>
                  <a:cubicBezTo>
                    <a:pt x="6929" y="333"/>
                    <a:pt x="6106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1669225" y="957550"/>
              <a:ext cx="498000" cy="504550"/>
            </a:xfrm>
            <a:custGeom>
              <a:avLst/>
              <a:gdLst/>
              <a:ahLst/>
              <a:cxnLst/>
              <a:rect l="l" t="t" r="r" b="b"/>
              <a:pathLst>
                <a:path w="19920" h="20182" extrusionOk="0">
                  <a:moveTo>
                    <a:pt x="3420" y="0"/>
                  </a:moveTo>
                  <a:cubicBezTo>
                    <a:pt x="2494" y="0"/>
                    <a:pt x="1570" y="407"/>
                    <a:pt x="945" y="1208"/>
                  </a:cubicBezTo>
                  <a:cubicBezTo>
                    <a:pt x="0" y="2433"/>
                    <a:pt x="77" y="4155"/>
                    <a:pt x="1136" y="5291"/>
                  </a:cubicBezTo>
                  <a:lnTo>
                    <a:pt x="14216" y="19200"/>
                  </a:lnTo>
                  <a:cubicBezTo>
                    <a:pt x="14837" y="19857"/>
                    <a:pt x="15669" y="20181"/>
                    <a:pt x="16499" y="20181"/>
                  </a:cubicBezTo>
                  <a:cubicBezTo>
                    <a:pt x="17425" y="20181"/>
                    <a:pt x="18350" y="19778"/>
                    <a:pt x="18976" y="18983"/>
                  </a:cubicBezTo>
                  <a:cubicBezTo>
                    <a:pt x="19920" y="17758"/>
                    <a:pt x="19843" y="16023"/>
                    <a:pt x="18784" y="14900"/>
                  </a:cubicBezTo>
                  <a:lnTo>
                    <a:pt x="5704" y="991"/>
                  </a:lnTo>
                  <a:cubicBezTo>
                    <a:pt x="5083" y="327"/>
                    <a:pt x="4251" y="0"/>
                    <a:pt x="34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1558200" y="1684475"/>
              <a:ext cx="204850" cy="164950"/>
            </a:xfrm>
            <a:custGeom>
              <a:avLst/>
              <a:gdLst/>
              <a:ahLst/>
              <a:cxnLst/>
              <a:rect l="l" t="t" r="r" b="b"/>
              <a:pathLst>
                <a:path w="8194" h="6598" extrusionOk="0">
                  <a:moveTo>
                    <a:pt x="2936" y="0"/>
                  </a:moveTo>
                  <a:cubicBezTo>
                    <a:pt x="1315" y="0"/>
                    <a:pt x="1" y="1314"/>
                    <a:pt x="1" y="2948"/>
                  </a:cubicBezTo>
                  <a:lnTo>
                    <a:pt x="1" y="6597"/>
                  </a:lnTo>
                  <a:lnTo>
                    <a:pt x="8193" y="6597"/>
                  </a:lnTo>
                  <a:lnTo>
                    <a:pt x="8193" y="2948"/>
                  </a:lnTo>
                  <a:cubicBezTo>
                    <a:pt x="8193" y="1314"/>
                    <a:pt x="6866" y="0"/>
                    <a:pt x="5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1598075" y="1684475"/>
              <a:ext cx="164975" cy="164950"/>
            </a:xfrm>
            <a:custGeom>
              <a:avLst/>
              <a:gdLst/>
              <a:ahLst/>
              <a:cxnLst/>
              <a:rect l="l" t="t" r="r" b="b"/>
              <a:pathLst>
                <a:path w="6599" h="6598" extrusionOk="0">
                  <a:moveTo>
                    <a:pt x="2936" y="0"/>
                  </a:moveTo>
                  <a:cubicBezTo>
                    <a:pt x="1315" y="0"/>
                    <a:pt x="1" y="1314"/>
                    <a:pt x="1" y="2948"/>
                  </a:cubicBezTo>
                  <a:lnTo>
                    <a:pt x="1" y="6597"/>
                  </a:lnTo>
                  <a:lnTo>
                    <a:pt x="6598" y="6597"/>
                  </a:lnTo>
                  <a:lnTo>
                    <a:pt x="6598" y="2948"/>
                  </a:lnTo>
                  <a:cubicBezTo>
                    <a:pt x="6598" y="1314"/>
                    <a:pt x="5271" y="0"/>
                    <a:pt x="36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1391675" y="1829625"/>
              <a:ext cx="457175" cy="90625"/>
            </a:xfrm>
            <a:custGeom>
              <a:avLst/>
              <a:gdLst/>
              <a:ahLst/>
              <a:cxnLst/>
              <a:rect l="l" t="t" r="r" b="b"/>
              <a:pathLst>
                <a:path w="18287" h="3625" extrusionOk="0">
                  <a:moveTo>
                    <a:pt x="473" y="0"/>
                  </a:moveTo>
                  <a:cubicBezTo>
                    <a:pt x="218" y="0"/>
                    <a:pt x="1" y="217"/>
                    <a:pt x="1" y="472"/>
                  </a:cubicBezTo>
                  <a:lnTo>
                    <a:pt x="1" y="3624"/>
                  </a:lnTo>
                  <a:lnTo>
                    <a:pt x="18287" y="3624"/>
                  </a:lnTo>
                  <a:lnTo>
                    <a:pt x="18287" y="472"/>
                  </a:lnTo>
                  <a:cubicBezTo>
                    <a:pt x="18287" y="217"/>
                    <a:pt x="18083" y="0"/>
                    <a:pt x="17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1591075" y="1829625"/>
              <a:ext cx="257775" cy="90625"/>
            </a:xfrm>
            <a:custGeom>
              <a:avLst/>
              <a:gdLst/>
              <a:ahLst/>
              <a:cxnLst/>
              <a:rect l="l" t="t" r="r" b="b"/>
              <a:pathLst>
                <a:path w="10311" h="3625" extrusionOk="0">
                  <a:moveTo>
                    <a:pt x="472" y="0"/>
                  </a:moveTo>
                  <a:cubicBezTo>
                    <a:pt x="217" y="0"/>
                    <a:pt x="0" y="217"/>
                    <a:pt x="0" y="472"/>
                  </a:cubicBezTo>
                  <a:lnTo>
                    <a:pt x="0" y="3624"/>
                  </a:lnTo>
                  <a:lnTo>
                    <a:pt x="10311" y="3624"/>
                  </a:lnTo>
                  <a:lnTo>
                    <a:pt x="10311" y="472"/>
                  </a:lnTo>
                  <a:cubicBezTo>
                    <a:pt x="10311" y="217"/>
                    <a:pt x="10107" y="0"/>
                    <a:pt x="98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1359150" y="1906175"/>
              <a:ext cx="611250" cy="30025"/>
            </a:xfrm>
            <a:custGeom>
              <a:avLst/>
              <a:gdLst/>
              <a:ahLst/>
              <a:cxnLst/>
              <a:rect l="l" t="t" r="r" b="b"/>
              <a:pathLst>
                <a:path w="24450" h="1201" extrusionOk="0">
                  <a:moveTo>
                    <a:pt x="740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24450" y="1200"/>
                  </a:lnTo>
                  <a:lnTo>
                    <a:pt x="24450" y="728"/>
                  </a:lnTo>
                  <a:cubicBezTo>
                    <a:pt x="24450" y="332"/>
                    <a:pt x="24118" y="1"/>
                    <a:pt x="2370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1359150" y="1906175"/>
              <a:ext cx="611250" cy="30025"/>
            </a:xfrm>
            <a:custGeom>
              <a:avLst/>
              <a:gdLst/>
              <a:ahLst/>
              <a:cxnLst/>
              <a:rect l="l" t="t" r="r" b="b"/>
              <a:pathLst>
                <a:path w="24450" h="1201" extrusionOk="0">
                  <a:moveTo>
                    <a:pt x="740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24450" y="1200"/>
                  </a:lnTo>
                  <a:lnTo>
                    <a:pt x="24450" y="728"/>
                  </a:lnTo>
                  <a:cubicBezTo>
                    <a:pt x="24450" y="332"/>
                    <a:pt x="24118" y="1"/>
                    <a:pt x="23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1558525" y="1906175"/>
              <a:ext cx="411875" cy="30025"/>
            </a:xfrm>
            <a:custGeom>
              <a:avLst/>
              <a:gdLst/>
              <a:ahLst/>
              <a:cxnLst/>
              <a:rect l="l" t="t" r="r" b="b"/>
              <a:pathLst>
                <a:path w="16475" h="1201" extrusionOk="0">
                  <a:moveTo>
                    <a:pt x="741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16475" y="1200"/>
                  </a:lnTo>
                  <a:lnTo>
                    <a:pt x="16475" y="728"/>
                  </a:lnTo>
                  <a:cubicBezTo>
                    <a:pt x="16475" y="332"/>
                    <a:pt x="16143" y="1"/>
                    <a:pt x="15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1635400" y="1710950"/>
              <a:ext cx="107550" cy="113275"/>
            </a:xfrm>
            <a:custGeom>
              <a:avLst/>
              <a:gdLst/>
              <a:ahLst/>
              <a:cxnLst/>
              <a:rect l="l" t="t" r="r" b="b"/>
              <a:pathLst>
                <a:path w="4302" h="4531" extrusionOk="0">
                  <a:moveTo>
                    <a:pt x="1915" y="0"/>
                  </a:moveTo>
                  <a:cubicBezTo>
                    <a:pt x="869" y="0"/>
                    <a:pt x="1" y="1008"/>
                    <a:pt x="1" y="2259"/>
                  </a:cubicBezTo>
                  <a:cubicBezTo>
                    <a:pt x="1" y="3509"/>
                    <a:pt x="869" y="4530"/>
                    <a:pt x="1915" y="4530"/>
                  </a:cubicBezTo>
                  <a:lnTo>
                    <a:pt x="2387" y="4530"/>
                  </a:lnTo>
                  <a:cubicBezTo>
                    <a:pt x="3446" y="4530"/>
                    <a:pt x="4301" y="3509"/>
                    <a:pt x="4301" y="2259"/>
                  </a:cubicBezTo>
                  <a:cubicBezTo>
                    <a:pt x="4301" y="1008"/>
                    <a:pt x="3446" y="0"/>
                    <a:pt x="238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1635400" y="1710950"/>
              <a:ext cx="107550" cy="113275"/>
            </a:xfrm>
            <a:custGeom>
              <a:avLst/>
              <a:gdLst/>
              <a:ahLst/>
              <a:cxnLst/>
              <a:rect l="l" t="t" r="r" b="b"/>
              <a:pathLst>
                <a:path w="4302" h="4531" extrusionOk="0">
                  <a:moveTo>
                    <a:pt x="1915" y="0"/>
                  </a:moveTo>
                  <a:cubicBezTo>
                    <a:pt x="869" y="0"/>
                    <a:pt x="1" y="1008"/>
                    <a:pt x="1" y="2259"/>
                  </a:cubicBezTo>
                  <a:cubicBezTo>
                    <a:pt x="1" y="3509"/>
                    <a:pt x="869" y="4530"/>
                    <a:pt x="1915" y="4530"/>
                  </a:cubicBezTo>
                  <a:lnTo>
                    <a:pt x="2387" y="4530"/>
                  </a:lnTo>
                  <a:cubicBezTo>
                    <a:pt x="3446" y="4530"/>
                    <a:pt x="4301" y="3509"/>
                    <a:pt x="4301" y="2259"/>
                  </a:cubicBezTo>
                  <a:cubicBezTo>
                    <a:pt x="4301" y="1008"/>
                    <a:pt x="3446" y="0"/>
                    <a:pt x="2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1647200" y="1710950"/>
              <a:ext cx="95750" cy="113275"/>
            </a:xfrm>
            <a:custGeom>
              <a:avLst/>
              <a:gdLst/>
              <a:ahLst/>
              <a:cxnLst/>
              <a:rect l="l" t="t" r="r" b="b"/>
              <a:pathLst>
                <a:path w="3830" h="4531" extrusionOk="0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cubicBezTo>
                    <a:pt x="2961" y="4530"/>
                    <a:pt x="3829" y="3509"/>
                    <a:pt x="3829" y="2259"/>
                  </a:cubicBezTo>
                  <a:cubicBezTo>
                    <a:pt x="3829" y="1008"/>
                    <a:pt x="2961" y="0"/>
                    <a:pt x="1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1674000" y="1733900"/>
              <a:ext cx="63825" cy="67350"/>
            </a:xfrm>
            <a:custGeom>
              <a:avLst/>
              <a:gdLst/>
              <a:ahLst/>
              <a:cxnLst/>
              <a:rect l="l" t="t" r="r" b="b"/>
              <a:pathLst>
                <a:path w="2553" h="2694" extrusionOk="0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1674000" y="1733900"/>
              <a:ext cx="63825" cy="67350"/>
            </a:xfrm>
            <a:custGeom>
              <a:avLst/>
              <a:gdLst/>
              <a:ahLst/>
              <a:cxnLst/>
              <a:rect l="l" t="t" r="r" b="b"/>
              <a:pathLst>
                <a:path w="2553" h="2694" extrusionOk="0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1681025" y="1733900"/>
              <a:ext cx="56800" cy="67350"/>
            </a:xfrm>
            <a:custGeom>
              <a:avLst/>
              <a:gdLst/>
              <a:ahLst/>
              <a:cxnLst/>
              <a:rect l="l" t="t" r="r" b="b"/>
              <a:pathLst>
                <a:path w="2272" h="2694" extrusionOk="0">
                  <a:moveTo>
                    <a:pt x="1136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6" y="2693"/>
                  </a:cubicBezTo>
                  <a:cubicBezTo>
                    <a:pt x="1762" y="2693"/>
                    <a:pt x="2272" y="2081"/>
                    <a:pt x="2272" y="1341"/>
                  </a:cubicBezTo>
                  <a:cubicBezTo>
                    <a:pt x="2272" y="601"/>
                    <a:pt x="1762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2046300" y="1323650"/>
              <a:ext cx="107225" cy="113275"/>
            </a:xfrm>
            <a:custGeom>
              <a:avLst/>
              <a:gdLst/>
              <a:ahLst/>
              <a:cxnLst/>
              <a:rect l="l" t="t" r="r" b="b"/>
              <a:pathLst>
                <a:path w="4289" h="4531" extrusionOk="0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23"/>
                    <a:pt x="856" y="4531"/>
                    <a:pt x="1915" y="4531"/>
                  </a:cubicBezTo>
                  <a:lnTo>
                    <a:pt x="2374" y="4531"/>
                  </a:lnTo>
                  <a:cubicBezTo>
                    <a:pt x="3433" y="4531"/>
                    <a:pt x="4288" y="3523"/>
                    <a:pt x="4288" y="2272"/>
                  </a:cubicBezTo>
                  <a:cubicBezTo>
                    <a:pt x="4288" y="1022"/>
                    <a:pt x="3433" y="1"/>
                    <a:pt x="237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2046300" y="1323650"/>
              <a:ext cx="107225" cy="113275"/>
            </a:xfrm>
            <a:custGeom>
              <a:avLst/>
              <a:gdLst/>
              <a:ahLst/>
              <a:cxnLst/>
              <a:rect l="l" t="t" r="r" b="b"/>
              <a:pathLst>
                <a:path w="4289" h="4531" extrusionOk="0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23"/>
                    <a:pt x="856" y="4531"/>
                    <a:pt x="1915" y="4531"/>
                  </a:cubicBezTo>
                  <a:lnTo>
                    <a:pt x="2374" y="4531"/>
                  </a:lnTo>
                  <a:cubicBezTo>
                    <a:pt x="3433" y="4531"/>
                    <a:pt x="4288" y="3523"/>
                    <a:pt x="4288" y="2272"/>
                  </a:cubicBezTo>
                  <a:cubicBezTo>
                    <a:pt x="4288" y="1022"/>
                    <a:pt x="3433" y="1"/>
                    <a:pt x="23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2057775" y="1323650"/>
              <a:ext cx="95750" cy="113275"/>
            </a:xfrm>
            <a:custGeom>
              <a:avLst/>
              <a:gdLst/>
              <a:ahLst/>
              <a:cxnLst/>
              <a:rect l="l" t="t" r="r" b="b"/>
              <a:pathLst>
                <a:path w="3830" h="4531" extrusionOk="0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10"/>
                    <a:pt x="856" y="4531"/>
                    <a:pt x="1915" y="4531"/>
                  </a:cubicBezTo>
                  <a:cubicBezTo>
                    <a:pt x="2974" y="4531"/>
                    <a:pt x="3829" y="3510"/>
                    <a:pt x="3829" y="2272"/>
                  </a:cubicBezTo>
                  <a:cubicBezTo>
                    <a:pt x="3829" y="1022"/>
                    <a:pt x="2974" y="1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2084900" y="1346625"/>
              <a:ext cx="63500" cy="67350"/>
            </a:xfrm>
            <a:custGeom>
              <a:avLst/>
              <a:gdLst/>
              <a:ahLst/>
              <a:cxnLst/>
              <a:rect l="l" t="t" r="r" b="b"/>
              <a:pathLst>
                <a:path w="2540" h="2694" extrusionOk="0">
                  <a:moveTo>
                    <a:pt x="1136" y="1"/>
                  </a:moveTo>
                  <a:cubicBezTo>
                    <a:pt x="498" y="1"/>
                    <a:pt x="1" y="600"/>
                    <a:pt x="1" y="1340"/>
                  </a:cubicBezTo>
                  <a:cubicBezTo>
                    <a:pt x="1" y="2093"/>
                    <a:pt x="498" y="2693"/>
                    <a:pt x="1136" y="2693"/>
                  </a:cubicBezTo>
                  <a:lnTo>
                    <a:pt x="1404" y="2693"/>
                  </a:lnTo>
                  <a:cubicBezTo>
                    <a:pt x="2030" y="2693"/>
                    <a:pt x="2540" y="2093"/>
                    <a:pt x="2540" y="1340"/>
                  </a:cubicBezTo>
                  <a:cubicBezTo>
                    <a:pt x="2540" y="600"/>
                    <a:pt x="2030" y="1"/>
                    <a:pt x="140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2084900" y="1346625"/>
              <a:ext cx="63500" cy="67350"/>
            </a:xfrm>
            <a:custGeom>
              <a:avLst/>
              <a:gdLst/>
              <a:ahLst/>
              <a:cxnLst/>
              <a:rect l="l" t="t" r="r" b="b"/>
              <a:pathLst>
                <a:path w="2540" h="2694" extrusionOk="0">
                  <a:moveTo>
                    <a:pt x="1136" y="1"/>
                  </a:moveTo>
                  <a:cubicBezTo>
                    <a:pt x="498" y="1"/>
                    <a:pt x="1" y="600"/>
                    <a:pt x="1" y="1340"/>
                  </a:cubicBezTo>
                  <a:cubicBezTo>
                    <a:pt x="1" y="2093"/>
                    <a:pt x="498" y="2693"/>
                    <a:pt x="1136" y="2693"/>
                  </a:cubicBezTo>
                  <a:lnTo>
                    <a:pt x="1404" y="2693"/>
                  </a:lnTo>
                  <a:cubicBezTo>
                    <a:pt x="2030" y="2693"/>
                    <a:pt x="2540" y="2093"/>
                    <a:pt x="2540" y="1340"/>
                  </a:cubicBezTo>
                  <a:cubicBezTo>
                    <a:pt x="2540" y="600"/>
                    <a:pt x="2030" y="1"/>
                    <a:pt x="1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2091600" y="1346625"/>
              <a:ext cx="56800" cy="67350"/>
            </a:xfrm>
            <a:custGeom>
              <a:avLst/>
              <a:gdLst/>
              <a:ahLst/>
              <a:cxnLst/>
              <a:rect l="l" t="t" r="r" b="b"/>
              <a:pathLst>
                <a:path w="2272" h="2694" extrusionOk="0">
                  <a:moveTo>
                    <a:pt x="1136" y="1"/>
                  </a:moveTo>
                  <a:cubicBezTo>
                    <a:pt x="511" y="1"/>
                    <a:pt x="1" y="600"/>
                    <a:pt x="1" y="1340"/>
                  </a:cubicBezTo>
                  <a:cubicBezTo>
                    <a:pt x="1" y="2093"/>
                    <a:pt x="511" y="2693"/>
                    <a:pt x="1136" y="2693"/>
                  </a:cubicBezTo>
                  <a:cubicBezTo>
                    <a:pt x="1762" y="2693"/>
                    <a:pt x="2272" y="2093"/>
                    <a:pt x="2272" y="1340"/>
                  </a:cubicBezTo>
                  <a:cubicBezTo>
                    <a:pt x="2272" y="600"/>
                    <a:pt x="1762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1531725" y="938775"/>
              <a:ext cx="354450" cy="220750"/>
            </a:xfrm>
            <a:custGeom>
              <a:avLst/>
              <a:gdLst/>
              <a:ahLst/>
              <a:cxnLst/>
              <a:rect l="l" t="t" r="r" b="b"/>
              <a:pathLst>
                <a:path w="14178" h="8830" extrusionOk="0">
                  <a:moveTo>
                    <a:pt x="6200" y="1"/>
                  </a:moveTo>
                  <a:cubicBezTo>
                    <a:pt x="5370" y="1"/>
                    <a:pt x="4645" y="2"/>
                    <a:pt x="4339" y="6"/>
                  </a:cubicBezTo>
                  <a:cubicBezTo>
                    <a:pt x="3931" y="6"/>
                    <a:pt x="3510" y="70"/>
                    <a:pt x="3101" y="211"/>
                  </a:cubicBezTo>
                  <a:lnTo>
                    <a:pt x="1" y="1436"/>
                  </a:lnTo>
                  <a:lnTo>
                    <a:pt x="1" y="7382"/>
                  </a:lnTo>
                  <a:lnTo>
                    <a:pt x="3101" y="8620"/>
                  </a:lnTo>
                  <a:cubicBezTo>
                    <a:pt x="3528" y="8750"/>
                    <a:pt x="3954" y="8825"/>
                    <a:pt x="4380" y="8825"/>
                  </a:cubicBezTo>
                  <a:cubicBezTo>
                    <a:pt x="4413" y="8825"/>
                    <a:pt x="4446" y="8825"/>
                    <a:pt x="4480" y="8824"/>
                  </a:cubicBezTo>
                  <a:cubicBezTo>
                    <a:pt x="4480" y="8824"/>
                    <a:pt x="6759" y="8830"/>
                    <a:pt x="8416" y="8830"/>
                  </a:cubicBezTo>
                  <a:cubicBezTo>
                    <a:pt x="9244" y="8830"/>
                    <a:pt x="9916" y="8828"/>
                    <a:pt x="10069" y="8824"/>
                  </a:cubicBezTo>
                  <a:cubicBezTo>
                    <a:pt x="12187" y="8786"/>
                    <a:pt x="14178" y="7140"/>
                    <a:pt x="14178" y="4409"/>
                  </a:cubicBezTo>
                  <a:cubicBezTo>
                    <a:pt x="14178" y="1720"/>
                    <a:pt x="12155" y="6"/>
                    <a:pt x="10012" y="6"/>
                  </a:cubicBezTo>
                  <a:cubicBezTo>
                    <a:pt x="9988" y="6"/>
                    <a:pt x="9965" y="6"/>
                    <a:pt x="9941" y="6"/>
                  </a:cubicBezTo>
                  <a:cubicBezTo>
                    <a:pt x="9941" y="6"/>
                    <a:pt x="7860" y="1"/>
                    <a:pt x="6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1655175" y="938875"/>
              <a:ext cx="231000" cy="220575"/>
            </a:xfrm>
            <a:custGeom>
              <a:avLst/>
              <a:gdLst/>
              <a:ahLst/>
              <a:cxnLst/>
              <a:rect l="l" t="t" r="r" b="b"/>
              <a:pathLst>
                <a:path w="9240" h="8823" extrusionOk="0">
                  <a:moveTo>
                    <a:pt x="5050" y="0"/>
                  </a:moveTo>
                  <a:cubicBezTo>
                    <a:pt x="4617" y="0"/>
                    <a:pt x="4179" y="67"/>
                    <a:pt x="3753" y="207"/>
                  </a:cubicBezTo>
                  <a:lnTo>
                    <a:pt x="1" y="1432"/>
                  </a:lnTo>
                  <a:lnTo>
                    <a:pt x="1" y="7378"/>
                  </a:lnTo>
                  <a:lnTo>
                    <a:pt x="3753" y="8616"/>
                  </a:lnTo>
                  <a:cubicBezTo>
                    <a:pt x="4179" y="8755"/>
                    <a:pt x="4616" y="8822"/>
                    <a:pt x="5049" y="8822"/>
                  </a:cubicBezTo>
                  <a:cubicBezTo>
                    <a:pt x="7198" y="8822"/>
                    <a:pt x="9240" y="7166"/>
                    <a:pt x="9240" y="4405"/>
                  </a:cubicBezTo>
                  <a:cubicBezTo>
                    <a:pt x="9240" y="1655"/>
                    <a:pt x="7198" y="0"/>
                    <a:pt x="50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1763325" y="992525"/>
              <a:ext cx="107550" cy="113275"/>
            </a:xfrm>
            <a:custGeom>
              <a:avLst/>
              <a:gdLst/>
              <a:ahLst/>
              <a:cxnLst/>
              <a:rect l="l" t="t" r="r" b="b"/>
              <a:pathLst>
                <a:path w="4302" h="4531" extrusionOk="0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lnTo>
                    <a:pt x="2387" y="4530"/>
                  </a:lnTo>
                  <a:cubicBezTo>
                    <a:pt x="3433" y="4530"/>
                    <a:pt x="4301" y="3509"/>
                    <a:pt x="4301" y="2259"/>
                  </a:cubicBezTo>
                  <a:cubicBezTo>
                    <a:pt x="4301" y="1008"/>
                    <a:pt x="3433" y="0"/>
                    <a:pt x="238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1763325" y="992525"/>
              <a:ext cx="107550" cy="113275"/>
            </a:xfrm>
            <a:custGeom>
              <a:avLst/>
              <a:gdLst/>
              <a:ahLst/>
              <a:cxnLst/>
              <a:rect l="l" t="t" r="r" b="b"/>
              <a:pathLst>
                <a:path w="4302" h="4531" extrusionOk="0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lnTo>
                    <a:pt x="2387" y="4530"/>
                  </a:lnTo>
                  <a:cubicBezTo>
                    <a:pt x="3433" y="4530"/>
                    <a:pt x="4301" y="3509"/>
                    <a:pt x="4301" y="2259"/>
                  </a:cubicBezTo>
                  <a:cubicBezTo>
                    <a:pt x="4301" y="1008"/>
                    <a:pt x="3433" y="0"/>
                    <a:pt x="2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1774825" y="992525"/>
              <a:ext cx="95725" cy="112950"/>
            </a:xfrm>
            <a:custGeom>
              <a:avLst/>
              <a:gdLst/>
              <a:ahLst/>
              <a:cxnLst/>
              <a:rect l="l" t="t" r="r" b="b"/>
              <a:pathLst>
                <a:path w="3829" h="4518" extrusionOk="0">
                  <a:moveTo>
                    <a:pt x="1914" y="0"/>
                  </a:moveTo>
                  <a:cubicBezTo>
                    <a:pt x="868" y="0"/>
                    <a:pt x="0" y="1008"/>
                    <a:pt x="0" y="2259"/>
                  </a:cubicBezTo>
                  <a:cubicBezTo>
                    <a:pt x="0" y="3509"/>
                    <a:pt x="868" y="4517"/>
                    <a:pt x="1914" y="4517"/>
                  </a:cubicBezTo>
                  <a:cubicBezTo>
                    <a:pt x="2973" y="4517"/>
                    <a:pt x="3828" y="3509"/>
                    <a:pt x="3828" y="2259"/>
                  </a:cubicBezTo>
                  <a:cubicBezTo>
                    <a:pt x="3828" y="1008"/>
                    <a:pt x="2973" y="0"/>
                    <a:pt x="1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1801925" y="1015475"/>
              <a:ext cx="63850" cy="67350"/>
            </a:xfrm>
            <a:custGeom>
              <a:avLst/>
              <a:gdLst/>
              <a:ahLst/>
              <a:cxnLst/>
              <a:rect l="l" t="t" r="r" b="b"/>
              <a:pathLst>
                <a:path w="2554" h="2694" extrusionOk="0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1801925" y="1015475"/>
              <a:ext cx="63850" cy="67350"/>
            </a:xfrm>
            <a:custGeom>
              <a:avLst/>
              <a:gdLst/>
              <a:ahLst/>
              <a:cxnLst/>
              <a:rect l="l" t="t" r="r" b="b"/>
              <a:pathLst>
                <a:path w="2554" h="2694" extrusionOk="0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1808950" y="1015475"/>
              <a:ext cx="56825" cy="67350"/>
            </a:xfrm>
            <a:custGeom>
              <a:avLst/>
              <a:gdLst/>
              <a:ahLst/>
              <a:cxnLst/>
              <a:rect l="l" t="t" r="r" b="b"/>
              <a:pathLst>
                <a:path w="2273" h="2694" extrusionOk="0">
                  <a:moveTo>
                    <a:pt x="1136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6" y="2693"/>
                  </a:cubicBezTo>
                  <a:cubicBezTo>
                    <a:pt x="1762" y="2693"/>
                    <a:pt x="2272" y="2081"/>
                    <a:pt x="2272" y="1341"/>
                  </a:cubicBezTo>
                  <a:cubicBezTo>
                    <a:pt x="2272" y="601"/>
                    <a:pt x="1762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1493775" y="947525"/>
              <a:ext cx="192375" cy="202925"/>
            </a:xfrm>
            <a:custGeom>
              <a:avLst/>
              <a:gdLst/>
              <a:ahLst/>
              <a:cxnLst/>
              <a:rect l="l" t="t" r="r" b="b"/>
              <a:pathLst>
                <a:path w="7695" h="8117" extrusionOk="0">
                  <a:moveTo>
                    <a:pt x="3433" y="1"/>
                  </a:moveTo>
                  <a:cubicBezTo>
                    <a:pt x="1531" y="1"/>
                    <a:pt x="0" y="1826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lnTo>
                    <a:pt x="4262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1493775" y="947525"/>
              <a:ext cx="192375" cy="202925"/>
            </a:xfrm>
            <a:custGeom>
              <a:avLst/>
              <a:gdLst/>
              <a:ahLst/>
              <a:cxnLst/>
              <a:rect l="l" t="t" r="r" b="b"/>
              <a:pathLst>
                <a:path w="7695" h="8117" extrusionOk="0">
                  <a:moveTo>
                    <a:pt x="3433" y="1"/>
                  </a:moveTo>
                  <a:cubicBezTo>
                    <a:pt x="1531" y="1"/>
                    <a:pt x="0" y="1826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lnTo>
                    <a:pt x="4262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1493775" y="947525"/>
              <a:ext cx="171650" cy="202925"/>
            </a:xfrm>
            <a:custGeom>
              <a:avLst/>
              <a:gdLst/>
              <a:ahLst/>
              <a:cxnLst/>
              <a:rect l="l" t="t" r="r" b="b"/>
              <a:pathLst>
                <a:path w="6866" h="8117" extrusionOk="0">
                  <a:moveTo>
                    <a:pt x="3433" y="1"/>
                  </a:moveTo>
                  <a:cubicBezTo>
                    <a:pt x="1531" y="1"/>
                    <a:pt x="0" y="1813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cubicBezTo>
                    <a:pt x="5321" y="8117"/>
                    <a:pt x="6865" y="6305"/>
                    <a:pt x="6865" y="4059"/>
                  </a:cubicBezTo>
                  <a:cubicBezTo>
                    <a:pt x="6865" y="1813"/>
                    <a:pt x="5321" y="1"/>
                    <a:pt x="3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1374125" y="967625"/>
              <a:ext cx="247600" cy="162725"/>
            </a:xfrm>
            <a:custGeom>
              <a:avLst/>
              <a:gdLst/>
              <a:ahLst/>
              <a:cxnLst/>
              <a:rect l="l" t="t" r="r" b="b"/>
              <a:pathLst>
                <a:path w="9904" h="6509" extrusionOk="0">
                  <a:moveTo>
                    <a:pt x="2770" y="1"/>
                  </a:moveTo>
                  <a:cubicBezTo>
                    <a:pt x="1239" y="1"/>
                    <a:pt x="1" y="1456"/>
                    <a:pt x="1" y="3255"/>
                  </a:cubicBezTo>
                  <a:cubicBezTo>
                    <a:pt x="1" y="5054"/>
                    <a:pt x="1239" y="6509"/>
                    <a:pt x="2770" y="6509"/>
                  </a:cubicBezTo>
                  <a:lnTo>
                    <a:pt x="7121" y="6509"/>
                  </a:lnTo>
                  <a:cubicBezTo>
                    <a:pt x="8665" y="6509"/>
                    <a:pt x="9903" y="5054"/>
                    <a:pt x="9903" y="3255"/>
                  </a:cubicBezTo>
                  <a:cubicBezTo>
                    <a:pt x="9903" y="1456"/>
                    <a:pt x="8665" y="1"/>
                    <a:pt x="71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1374125" y="967625"/>
              <a:ext cx="247600" cy="162725"/>
            </a:xfrm>
            <a:custGeom>
              <a:avLst/>
              <a:gdLst/>
              <a:ahLst/>
              <a:cxnLst/>
              <a:rect l="l" t="t" r="r" b="b"/>
              <a:pathLst>
                <a:path w="9904" h="6509" extrusionOk="0">
                  <a:moveTo>
                    <a:pt x="2770" y="1"/>
                  </a:moveTo>
                  <a:cubicBezTo>
                    <a:pt x="1239" y="1"/>
                    <a:pt x="1" y="1456"/>
                    <a:pt x="1" y="3255"/>
                  </a:cubicBezTo>
                  <a:cubicBezTo>
                    <a:pt x="1" y="5054"/>
                    <a:pt x="1239" y="6509"/>
                    <a:pt x="2770" y="6509"/>
                  </a:cubicBezTo>
                  <a:lnTo>
                    <a:pt x="7121" y="6509"/>
                  </a:lnTo>
                  <a:cubicBezTo>
                    <a:pt x="8665" y="6509"/>
                    <a:pt x="9903" y="5054"/>
                    <a:pt x="9903" y="3255"/>
                  </a:cubicBezTo>
                  <a:cubicBezTo>
                    <a:pt x="9903" y="1456"/>
                    <a:pt x="8665" y="1"/>
                    <a:pt x="7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1334250" y="947525"/>
              <a:ext cx="192400" cy="202925"/>
            </a:xfrm>
            <a:custGeom>
              <a:avLst/>
              <a:gdLst/>
              <a:ahLst/>
              <a:cxnLst/>
              <a:rect l="l" t="t" r="r" b="b"/>
              <a:pathLst>
                <a:path w="7696" h="8117" extrusionOk="0">
                  <a:moveTo>
                    <a:pt x="3433" y="1"/>
                  </a:moveTo>
                  <a:cubicBezTo>
                    <a:pt x="1532" y="1"/>
                    <a:pt x="1" y="1826"/>
                    <a:pt x="1" y="4059"/>
                  </a:cubicBezTo>
                  <a:cubicBezTo>
                    <a:pt x="1" y="6305"/>
                    <a:pt x="1532" y="8117"/>
                    <a:pt x="3433" y="8117"/>
                  </a:cubicBezTo>
                  <a:lnTo>
                    <a:pt x="4263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334250" y="947525"/>
              <a:ext cx="192400" cy="202925"/>
            </a:xfrm>
            <a:custGeom>
              <a:avLst/>
              <a:gdLst/>
              <a:ahLst/>
              <a:cxnLst/>
              <a:rect l="l" t="t" r="r" b="b"/>
              <a:pathLst>
                <a:path w="7696" h="8117" extrusionOk="0">
                  <a:moveTo>
                    <a:pt x="3433" y="1"/>
                  </a:moveTo>
                  <a:cubicBezTo>
                    <a:pt x="1532" y="1"/>
                    <a:pt x="1" y="1826"/>
                    <a:pt x="1" y="4059"/>
                  </a:cubicBezTo>
                  <a:cubicBezTo>
                    <a:pt x="1" y="6305"/>
                    <a:pt x="1532" y="8117"/>
                    <a:pt x="3433" y="8117"/>
                  </a:cubicBezTo>
                  <a:lnTo>
                    <a:pt x="4263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1333925" y="947525"/>
              <a:ext cx="171675" cy="202925"/>
            </a:xfrm>
            <a:custGeom>
              <a:avLst/>
              <a:gdLst/>
              <a:ahLst/>
              <a:cxnLst/>
              <a:rect l="l" t="t" r="r" b="b"/>
              <a:pathLst>
                <a:path w="6867" h="8117" extrusionOk="0">
                  <a:moveTo>
                    <a:pt x="3434" y="1"/>
                  </a:moveTo>
                  <a:cubicBezTo>
                    <a:pt x="1545" y="1"/>
                    <a:pt x="1" y="1813"/>
                    <a:pt x="1" y="4059"/>
                  </a:cubicBezTo>
                  <a:cubicBezTo>
                    <a:pt x="1" y="6305"/>
                    <a:pt x="1545" y="8117"/>
                    <a:pt x="3434" y="8117"/>
                  </a:cubicBezTo>
                  <a:cubicBezTo>
                    <a:pt x="5335" y="8117"/>
                    <a:pt x="6866" y="6305"/>
                    <a:pt x="6866" y="4059"/>
                  </a:cubicBezTo>
                  <a:cubicBezTo>
                    <a:pt x="6866" y="1813"/>
                    <a:pt x="5335" y="1"/>
                    <a:pt x="3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1229625" y="948800"/>
              <a:ext cx="259050" cy="207400"/>
            </a:xfrm>
            <a:custGeom>
              <a:avLst/>
              <a:gdLst/>
              <a:ahLst/>
              <a:cxnLst/>
              <a:rect l="l" t="t" r="r" b="b"/>
              <a:pathLst>
                <a:path w="10362" h="8296" extrusionOk="0">
                  <a:moveTo>
                    <a:pt x="7159" y="1"/>
                  </a:moveTo>
                  <a:lnTo>
                    <a:pt x="3905" y="333"/>
                  </a:lnTo>
                  <a:lnTo>
                    <a:pt x="1136" y="282"/>
                  </a:lnTo>
                  <a:lnTo>
                    <a:pt x="141" y="958"/>
                  </a:lnTo>
                  <a:lnTo>
                    <a:pt x="0" y="3127"/>
                  </a:lnTo>
                  <a:lnTo>
                    <a:pt x="3088" y="5692"/>
                  </a:lnTo>
                  <a:lnTo>
                    <a:pt x="4530" y="8078"/>
                  </a:lnTo>
                  <a:lnTo>
                    <a:pt x="6738" y="8295"/>
                  </a:lnTo>
                  <a:lnTo>
                    <a:pt x="8639" y="8206"/>
                  </a:lnTo>
                  <a:lnTo>
                    <a:pt x="9864" y="6330"/>
                  </a:lnTo>
                  <a:cubicBezTo>
                    <a:pt x="10362" y="3268"/>
                    <a:pt x="9367" y="1468"/>
                    <a:pt x="9367" y="1468"/>
                  </a:cubicBezTo>
                  <a:cubicBezTo>
                    <a:pt x="8473" y="626"/>
                    <a:pt x="7159" y="1"/>
                    <a:pt x="715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1229625" y="948800"/>
              <a:ext cx="259050" cy="207400"/>
            </a:xfrm>
            <a:custGeom>
              <a:avLst/>
              <a:gdLst/>
              <a:ahLst/>
              <a:cxnLst/>
              <a:rect l="l" t="t" r="r" b="b"/>
              <a:pathLst>
                <a:path w="10362" h="8296" extrusionOk="0">
                  <a:moveTo>
                    <a:pt x="7159" y="1"/>
                  </a:moveTo>
                  <a:lnTo>
                    <a:pt x="3905" y="333"/>
                  </a:lnTo>
                  <a:lnTo>
                    <a:pt x="1136" y="282"/>
                  </a:lnTo>
                  <a:lnTo>
                    <a:pt x="141" y="958"/>
                  </a:lnTo>
                  <a:lnTo>
                    <a:pt x="0" y="3127"/>
                  </a:lnTo>
                  <a:lnTo>
                    <a:pt x="3088" y="5692"/>
                  </a:lnTo>
                  <a:lnTo>
                    <a:pt x="4543" y="8078"/>
                  </a:lnTo>
                  <a:lnTo>
                    <a:pt x="6751" y="8295"/>
                  </a:lnTo>
                  <a:lnTo>
                    <a:pt x="8639" y="8206"/>
                  </a:lnTo>
                  <a:lnTo>
                    <a:pt x="9864" y="6330"/>
                  </a:lnTo>
                  <a:cubicBezTo>
                    <a:pt x="10362" y="3268"/>
                    <a:pt x="9367" y="1468"/>
                    <a:pt x="9367" y="1468"/>
                  </a:cubicBezTo>
                  <a:cubicBezTo>
                    <a:pt x="8473" y="626"/>
                    <a:pt x="7159" y="1"/>
                    <a:pt x="7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1235350" y="949125"/>
              <a:ext cx="253325" cy="204850"/>
            </a:xfrm>
            <a:custGeom>
              <a:avLst/>
              <a:gdLst/>
              <a:ahLst/>
              <a:cxnLst/>
              <a:rect l="l" t="t" r="r" b="b"/>
              <a:pathLst>
                <a:path w="10133" h="8194" extrusionOk="0">
                  <a:moveTo>
                    <a:pt x="6930" y="1"/>
                  </a:moveTo>
                  <a:lnTo>
                    <a:pt x="6407" y="2732"/>
                  </a:lnTo>
                  <a:lnTo>
                    <a:pt x="7683" y="4352"/>
                  </a:lnTo>
                  <a:lnTo>
                    <a:pt x="5143" y="4352"/>
                  </a:lnTo>
                  <a:lnTo>
                    <a:pt x="2464" y="2732"/>
                  </a:lnTo>
                  <a:lnTo>
                    <a:pt x="1" y="3331"/>
                  </a:lnTo>
                  <a:lnTo>
                    <a:pt x="2859" y="5679"/>
                  </a:lnTo>
                  <a:lnTo>
                    <a:pt x="4314" y="8065"/>
                  </a:lnTo>
                  <a:lnTo>
                    <a:pt x="8410" y="8193"/>
                  </a:lnTo>
                  <a:lnTo>
                    <a:pt x="8410" y="8193"/>
                  </a:lnTo>
                  <a:lnTo>
                    <a:pt x="5220" y="6955"/>
                  </a:lnTo>
                  <a:lnTo>
                    <a:pt x="4021" y="7147"/>
                  </a:lnTo>
                  <a:lnTo>
                    <a:pt x="3434" y="5590"/>
                  </a:lnTo>
                  <a:lnTo>
                    <a:pt x="4773" y="4965"/>
                  </a:lnTo>
                  <a:lnTo>
                    <a:pt x="7581" y="4709"/>
                  </a:lnTo>
                  <a:lnTo>
                    <a:pt x="7491" y="6649"/>
                  </a:lnTo>
                  <a:lnTo>
                    <a:pt x="8410" y="8193"/>
                  </a:lnTo>
                  <a:lnTo>
                    <a:pt x="9635" y="6317"/>
                  </a:lnTo>
                  <a:cubicBezTo>
                    <a:pt x="10133" y="3255"/>
                    <a:pt x="9138" y="1455"/>
                    <a:pt x="9138" y="1455"/>
                  </a:cubicBezTo>
                  <a:cubicBezTo>
                    <a:pt x="8244" y="613"/>
                    <a:pt x="6930" y="1"/>
                    <a:pt x="69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1147950" y="954550"/>
              <a:ext cx="119025" cy="74675"/>
            </a:xfrm>
            <a:custGeom>
              <a:avLst/>
              <a:gdLst/>
              <a:ahLst/>
              <a:cxnLst/>
              <a:rect l="l" t="t" r="r" b="b"/>
              <a:pathLst>
                <a:path w="4761" h="2987" extrusionOk="0">
                  <a:moveTo>
                    <a:pt x="3315" y="1"/>
                  </a:moveTo>
                  <a:cubicBezTo>
                    <a:pt x="1742" y="1"/>
                    <a:pt x="190" y="670"/>
                    <a:pt x="103" y="779"/>
                  </a:cubicBezTo>
                  <a:cubicBezTo>
                    <a:pt x="0" y="907"/>
                    <a:pt x="26" y="1928"/>
                    <a:pt x="115" y="2106"/>
                  </a:cubicBezTo>
                  <a:lnTo>
                    <a:pt x="1736" y="2987"/>
                  </a:lnTo>
                  <a:lnTo>
                    <a:pt x="3586" y="2770"/>
                  </a:lnTo>
                  <a:lnTo>
                    <a:pt x="4760" y="1889"/>
                  </a:lnTo>
                  <a:lnTo>
                    <a:pt x="4109" y="64"/>
                  </a:lnTo>
                  <a:cubicBezTo>
                    <a:pt x="3849" y="20"/>
                    <a:pt x="3582" y="1"/>
                    <a:pt x="331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1147950" y="954550"/>
              <a:ext cx="119025" cy="74675"/>
            </a:xfrm>
            <a:custGeom>
              <a:avLst/>
              <a:gdLst/>
              <a:ahLst/>
              <a:cxnLst/>
              <a:rect l="l" t="t" r="r" b="b"/>
              <a:pathLst>
                <a:path w="4761" h="2987" extrusionOk="0">
                  <a:moveTo>
                    <a:pt x="3315" y="1"/>
                  </a:moveTo>
                  <a:cubicBezTo>
                    <a:pt x="1742" y="1"/>
                    <a:pt x="190" y="670"/>
                    <a:pt x="103" y="779"/>
                  </a:cubicBezTo>
                  <a:cubicBezTo>
                    <a:pt x="0" y="907"/>
                    <a:pt x="26" y="1928"/>
                    <a:pt x="115" y="2106"/>
                  </a:cubicBezTo>
                  <a:lnTo>
                    <a:pt x="1736" y="2987"/>
                  </a:lnTo>
                  <a:lnTo>
                    <a:pt x="3586" y="2770"/>
                  </a:lnTo>
                  <a:lnTo>
                    <a:pt x="4760" y="1889"/>
                  </a:lnTo>
                  <a:lnTo>
                    <a:pt x="4109" y="64"/>
                  </a:lnTo>
                  <a:cubicBezTo>
                    <a:pt x="3849" y="20"/>
                    <a:pt x="3582" y="1"/>
                    <a:pt x="3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1147950" y="972825"/>
              <a:ext cx="119025" cy="56400"/>
            </a:xfrm>
            <a:custGeom>
              <a:avLst/>
              <a:gdLst/>
              <a:ahLst/>
              <a:cxnLst/>
              <a:rect l="l" t="t" r="r" b="b"/>
              <a:pathLst>
                <a:path w="4761" h="2256" extrusionOk="0">
                  <a:moveTo>
                    <a:pt x="1141" y="1"/>
                  </a:moveTo>
                  <a:cubicBezTo>
                    <a:pt x="667" y="1"/>
                    <a:pt x="103" y="48"/>
                    <a:pt x="103" y="48"/>
                  </a:cubicBezTo>
                  <a:cubicBezTo>
                    <a:pt x="0" y="176"/>
                    <a:pt x="26" y="1197"/>
                    <a:pt x="115" y="1375"/>
                  </a:cubicBezTo>
                  <a:lnTo>
                    <a:pt x="1749" y="2256"/>
                  </a:lnTo>
                  <a:lnTo>
                    <a:pt x="3586" y="2039"/>
                  </a:lnTo>
                  <a:lnTo>
                    <a:pt x="4760" y="1158"/>
                  </a:lnTo>
                  <a:lnTo>
                    <a:pt x="3267" y="1643"/>
                  </a:lnTo>
                  <a:cubicBezTo>
                    <a:pt x="3267" y="1643"/>
                    <a:pt x="2004" y="176"/>
                    <a:pt x="1736" y="61"/>
                  </a:cubicBezTo>
                  <a:cubicBezTo>
                    <a:pt x="1640" y="15"/>
                    <a:pt x="1405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1127850" y="978150"/>
              <a:ext cx="83925" cy="155725"/>
            </a:xfrm>
            <a:custGeom>
              <a:avLst/>
              <a:gdLst/>
              <a:ahLst/>
              <a:cxnLst/>
              <a:rect l="l" t="t" r="r" b="b"/>
              <a:pathLst>
                <a:path w="3357" h="6229" extrusionOk="0">
                  <a:moveTo>
                    <a:pt x="2017" y="1"/>
                  </a:moveTo>
                  <a:lnTo>
                    <a:pt x="1" y="1086"/>
                  </a:lnTo>
                  <a:lnTo>
                    <a:pt x="205" y="6228"/>
                  </a:lnTo>
                  <a:cubicBezTo>
                    <a:pt x="205" y="6228"/>
                    <a:pt x="1404" y="6177"/>
                    <a:pt x="1825" y="5858"/>
                  </a:cubicBezTo>
                  <a:cubicBezTo>
                    <a:pt x="2246" y="5539"/>
                    <a:pt x="3357" y="1430"/>
                    <a:pt x="3357" y="143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1127850" y="978150"/>
              <a:ext cx="83925" cy="155725"/>
            </a:xfrm>
            <a:custGeom>
              <a:avLst/>
              <a:gdLst/>
              <a:ahLst/>
              <a:cxnLst/>
              <a:rect l="l" t="t" r="r" b="b"/>
              <a:pathLst>
                <a:path w="3357" h="6229" extrusionOk="0">
                  <a:moveTo>
                    <a:pt x="2017" y="1"/>
                  </a:moveTo>
                  <a:lnTo>
                    <a:pt x="1" y="1086"/>
                  </a:lnTo>
                  <a:lnTo>
                    <a:pt x="205" y="6228"/>
                  </a:lnTo>
                  <a:cubicBezTo>
                    <a:pt x="269" y="6228"/>
                    <a:pt x="1417" y="6164"/>
                    <a:pt x="1825" y="5858"/>
                  </a:cubicBezTo>
                  <a:cubicBezTo>
                    <a:pt x="2246" y="5539"/>
                    <a:pt x="3357" y="1430"/>
                    <a:pt x="3357" y="143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1132950" y="978150"/>
              <a:ext cx="78825" cy="155725"/>
            </a:xfrm>
            <a:custGeom>
              <a:avLst/>
              <a:gdLst/>
              <a:ahLst/>
              <a:cxnLst/>
              <a:rect l="l" t="t" r="r" b="b"/>
              <a:pathLst>
                <a:path w="3153" h="6229" extrusionOk="0">
                  <a:moveTo>
                    <a:pt x="1813" y="1"/>
                  </a:moveTo>
                  <a:lnTo>
                    <a:pt x="1149" y="5411"/>
                  </a:lnTo>
                  <a:cubicBezTo>
                    <a:pt x="1149" y="5411"/>
                    <a:pt x="945" y="5935"/>
                    <a:pt x="1" y="6228"/>
                  </a:cubicBezTo>
                  <a:cubicBezTo>
                    <a:pt x="65" y="6228"/>
                    <a:pt x="1213" y="6164"/>
                    <a:pt x="1621" y="5858"/>
                  </a:cubicBezTo>
                  <a:cubicBezTo>
                    <a:pt x="2042" y="5539"/>
                    <a:pt x="3153" y="1430"/>
                    <a:pt x="3153" y="1430"/>
                  </a:cubicBezTo>
                  <a:lnTo>
                    <a:pt x="18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1313850" y="1121075"/>
              <a:ext cx="126350" cy="104975"/>
            </a:xfrm>
            <a:custGeom>
              <a:avLst/>
              <a:gdLst/>
              <a:ahLst/>
              <a:cxnLst/>
              <a:rect l="l" t="t" r="r" b="b"/>
              <a:pathLst>
                <a:path w="5054" h="4199" extrusionOk="0">
                  <a:moveTo>
                    <a:pt x="3701" y="1"/>
                  </a:moveTo>
                  <a:lnTo>
                    <a:pt x="1748" y="294"/>
                  </a:lnTo>
                  <a:lnTo>
                    <a:pt x="0" y="2387"/>
                  </a:lnTo>
                  <a:lnTo>
                    <a:pt x="38" y="2999"/>
                  </a:lnTo>
                  <a:lnTo>
                    <a:pt x="1212" y="4199"/>
                  </a:lnTo>
                  <a:lnTo>
                    <a:pt x="2667" y="3714"/>
                  </a:lnTo>
                  <a:lnTo>
                    <a:pt x="5053" y="1519"/>
                  </a:lnTo>
                  <a:lnTo>
                    <a:pt x="370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1313525" y="1120750"/>
              <a:ext cx="126675" cy="105300"/>
            </a:xfrm>
            <a:custGeom>
              <a:avLst/>
              <a:gdLst/>
              <a:ahLst/>
              <a:cxnLst/>
              <a:rect l="l" t="t" r="r" b="b"/>
              <a:pathLst>
                <a:path w="5067" h="4212" extrusionOk="0">
                  <a:moveTo>
                    <a:pt x="3714" y="1"/>
                  </a:moveTo>
                  <a:lnTo>
                    <a:pt x="1761" y="307"/>
                  </a:lnTo>
                  <a:lnTo>
                    <a:pt x="0" y="2400"/>
                  </a:lnTo>
                  <a:lnTo>
                    <a:pt x="51" y="3012"/>
                  </a:lnTo>
                  <a:lnTo>
                    <a:pt x="1225" y="4212"/>
                  </a:lnTo>
                  <a:lnTo>
                    <a:pt x="2680" y="3727"/>
                  </a:lnTo>
                  <a:lnTo>
                    <a:pt x="5066" y="1532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1313525" y="1120750"/>
              <a:ext cx="126675" cy="105300"/>
            </a:xfrm>
            <a:custGeom>
              <a:avLst/>
              <a:gdLst/>
              <a:ahLst/>
              <a:cxnLst/>
              <a:rect l="l" t="t" r="r" b="b"/>
              <a:pathLst>
                <a:path w="5067" h="4212" extrusionOk="0">
                  <a:moveTo>
                    <a:pt x="3714" y="1"/>
                  </a:moveTo>
                  <a:lnTo>
                    <a:pt x="1851" y="2158"/>
                  </a:lnTo>
                  <a:lnTo>
                    <a:pt x="0" y="2400"/>
                  </a:lnTo>
                  <a:lnTo>
                    <a:pt x="51" y="3012"/>
                  </a:lnTo>
                  <a:lnTo>
                    <a:pt x="1225" y="4212"/>
                  </a:lnTo>
                  <a:lnTo>
                    <a:pt x="2680" y="3727"/>
                  </a:lnTo>
                  <a:lnTo>
                    <a:pt x="5066" y="1532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1240475" y="1186800"/>
              <a:ext cx="132075" cy="72750"/>
            </a:xfrm>
            <a:custGeom>
              <a:avLst/>
              <a:gdLst/>
              <a:ahLst/>
              <a:cxnLst/>
              <a:rect l="l" t="t" r="r" b="b"/>
              <a:pathLst>
                <a:path w="5283" h="2910" extrusionOk="0">
                  <a:moveTo>
                    <a:pt x="4683" y="0"/>
                  </a:moveTo>
                  <a:lnTo>
                    <a:pt x="2642" y="154"/>
                  </a:lnTo>
                  <a:cubicBezTo>
                    <a:pt x="2642" y="154"/>
                    <a:pt x="0" y="1659"/>
                    <a:pt x="38" y="2693"/>
                  </a:cubicBezTo>
                  <a:lnTo>
                    <a:pt x="1710" y="2910"/>
                  </a:lnTo>
                  <a:lnTo>
                    <a:pt x="5283" y="1481"/>
                  </a:lnTo>
                  <a:lnTo>
                    <a:pt x="4683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1240475" y="1186800"/>
              <a:ext cx="132075" cy="72750"/>
            </a:xfrm>
            <a:custGeom>
              <a:avLst/>
              <a:gdLst/>
              <a:ahLst/>
              <a:cxnLst/>
              <a:rect l="l" t="t" r="r" b="b"/>
              <a:pathLst>
                <a:path w="5283" h="2910" extrusionOk="0">
                  <a:moveTo>
                    <a:pt x="4683" y="0"/>
                  </a:moveTo>
                  <a:lnTo>
                    <a:pt x="2642" y="154"/>
                  </a:lnTo>
                  <a:cubicBezTo>
                    <a:pt x="2642" y="154"/>
                    <a:pt x="0" y="1659"/>
                    <a:pt x="38" y="2693"/>
                  </a:cubicBezTo>
                  <a:lnTo>
                    <a:pt x="1710" y="2910"/>
                  </a:lnTo>
                  <a:lnTo>
                    <a:pt x="5283" y="1481"/>
                  </a:lnTo>
                  <a:lnTo>
                    <a:pt x="4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1241425" y="1186800"/>
              <a:ext cx="131125" cy="72750"/>
            </a:xfrm>
            <a:custGeom>
              <a:avLst/>
              <a:gdLst/>
              <a:ahLst/>
              <a:cxnLst/>
              <a:rect l="l" t="t" r="r" b="b"/>
              <a:pathLst>
                <a:path w="5245" h="2910" extrusionOk="0">
                  <a:moveTo>
                    <a:pt x="4645" y="0"/>
                  </a:moveTo>
                  <a:cubicBezTo>
                    <a:pt x="2106" y="996"/>
                    <a:pt x="1621" y="2680"/>
                    <a:pt x="1621" y="2680"/>
                  </a:cubicBezTo>
                  <a:lnTo>
                    <a:pt x="0" y="2693"/>
                  </a:lnTo>
                  <a:lnTo>
                    <a:pt x="1672" y="2910"/>
                  </a:lnTo>
                  <a:lnTo>
                    <a:pt x="5245" y="1481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1093400" y="1007500"/>
              <a:ext cx="122525" cy="72625"/>
            </a:xfrm>
            <a:custGeom>
              <a:avLst/>
              <a:gdLst/>
              <a:ahLst/>
              <a:cxnLst/>
              <a:rect l="l" t="t" r="r" b="b"/>
              <a:pathLst>
                <a:path w="4901" h="2905" extrusionOk="0">
                  <a:moveTo>
                    <a:pt x="4773" y="1"/>
                  </a:moveTo>
                  <a:cubicBezTo>
                    <a:pt x="4773" y="1"/>
                    <a:pt x="3382" y="499"/>
                    <a:pt x="3203" y="1762"/>
                  </a:cubicBezTo>
                  <a:cubicBezTo>
                    <a:pt x="2731" y="1098"/>
                    <a:pt x="1812" y="333"/>
                    <a:pt x="0" y="205"/>
                  </a:cubicBezTo>
                  <a:lnTo>
                    <a:pt x="0" y="205"/>
                  </a:lnTo>
                  <a:cubicBezTo>
                    <a:pt x="0" y="205"/>
                    <a:pt x="523" y="2905"/>
                    <a:pt x="3006" y="2905"/>
                  </a:cubicBezTo>
                  <a:cubicBezTo>
                    <a:pt x="3211" y="2905"/>
                    <a:pt x="3430" y="2887"/>
                    <a:pt x="3663" y="2847"/>
                  </a:cubicBezTo>
                  <a:cubicBezTo>
                    <a:pt x="3663" y="2847"/>
                    <a:pt x="3650" y="2796"/>
                    <a:pt x="3637" y="2693"/>
                  </a:cubicBezTo>
                  <a:cubicBezTo>
                    <a:pt x="4097" y="2425"/>
                    <a:pt x="4900" y="1711"/>
                    <a:pt x="47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1068525" y="1046450"/>
              <a:ext cx="260650" cy="232625"/>
            </a:xfrm>
            <a:custGeom>
              <a:avLst/>
              <a:gdLst/>
              <a:ahLst/>
              <a:cxnLst/>
              <a:rect l="l" t="t" r="r" b="b"/>
              <a:pathLst>
                <a:path w="10426" h="9305" extrusionOk="0">
                  <a:moveTo>
                    <a:pt x="7020" y="0"/>
                  </a:moveTo>
                  <a:cubicBezTo>
                    <a:pt x="5412" y="0"/>
                    <a:pt x="4339" y="1135"/>
                    <a:pt x="4339" y="1135"/>
                  </a:cubicBezTo>
                  <a:cubicBezTo>
                    <a:pt x="4339" y="1135"/>
                    <a:pt x="4105" y="1079"/>
                    <a:pt x="3741" y="1079"/>
                  </a:cubicBezTo>
                  <a:cubicBezTo>
                    <a:pt x="3014" y="1079"/>
                    <a:pt x="1770" y="1306"/>
                    <a:pt x="842" y="2667"/>
                  </a:cubicBezTo>
                  <a:cubicBezTo>
                    <a:pt x="0" y="3879"/>
                    <a:pt x="536" y="5602"/>
                    <a:pt x="1570" y="6993"/>
                  </a:cubicBezTo>
                  <a:cubicBezTo>
                    <a:pt x="2450" y="8179"/>
                    <a:pt x="3688" y="9111"/>
                    <a:pt x="4734" y="9264"/>
                  </a:cubicBezTo>
                  <a:cubicBezTo>
                    <a:pt x="4934" y="9292"/>
                    <a:pt x="5117" y="9305"/>
                    <a:pt x="5287" y="9305"/>
                  </a:cubicBezTo>
                  <a:cubicBezTo>
                    <a:pt x="6570" y="9305"/>
                    <a:pt x="7018" y="8588"/>
                    <a:pt x="7018" y="8588"/>
                  </a:cubicBezTo>
                  <a:cubicBezTo>
                    <a:pt x="7018" y="8588"/>
                    <a:pt x="7127" y="8671"/>
                    <a:pt x="7348" y="8671"/>
                  </a:cubicBezTo>
                  <a:cubicBezTo>
                    <a:pt x="7673" y="8671"/>
                    <a:pt x="8244" y="8490"/>
                    <a:pt x="9073" y="7592"/>
                  </a:cubicBezTo>
                  <a:lnTo>
                    <a:pt x="9073" y="7605"/>
                  </a:lnTo>
                  <a:cubicBezTo>
                    <a:pt x="10426" y="6163"/>
                    <a:pt x="10094" y="880"/>
                    <a:pt x="7873" y="115"/>
                  </a:cubicBezTo>
                  <a:cubicBezTo>
                    <a:pt x="7784" y="89"/>
                    <a:pt x="7695" y="64"/>
                    <a:pt x="7605" y="51"/>
                  </a:cubicBezTo>
                  <a:cubicBezTo>
                    <a:pt x="7403" y="16"/>
                    <a:pt x="7208" y="0"/>
                    <a:pt x="7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1068525" y="1046375"/>
              <a:ext cx="219175" cy="196975"/>
            </a:xfrm>
            <a:custGeom>
              <a:avLst/>
              <a:gdLst/>
              <a:ahLst/>
              <a:cxnLst/>
              <a:rect l="l" t="t" r="r" b="b"/>
              <a:pathLst>
                <a:path w="8767" h="7879" extrusionOk="0">
                  <a:moveTo>
                    <a:pt x="7005" y="0"/>
                  </a:moveTo>
                  <a:cubicBezTo>
                    <a:pt x="5406" y="0"/>
                    <a:pt x="4339" y="1138"/>
                    <a:pt x="4339" y="1138"/>
                  </a:cubicBezTo>
                  <a:cubicBezTo>
                    <a:pt x="4339" y="1138"/>
                    <a:pt x="4105" y="1082"/>
                    <a:pt x="3741" y="1082"/>
                  </a:cubicBezTo>
                  <a:cubicBezTo>
                    <a:pt x="3014" y="1082"/>
                    <a:pt x="1770" y="1309"/>
                    <a:pt x="842" y="2670"/>
                  </a:cubicBezTo>
                  <a:cubicBezTo>
                    <a:pt x="0" y="3882"/>
                    <a:pt x="536" y="5605"/>
                    <a:pt x="1570" y="6983"/>
                  </a:cubicBezTo>
                  <a:cubicBezTo>
                    <a:pt x="2157" y="7442"/>
                    <a:pt x="2782" y="7761"/>
                    <a:pt x="3343" y="7838"/>
                  </a:cubicBezTo>
                  <a:cubicBezTo>
                    <a:pt x="3543" y="7866"/>
                    <a:pt x="3727" y="7879"/>
                    <a:pt x="3896" y="7879"/>
                  </a:cubicBezTo>
                  <a:cubicBezTo>
                    <a:pt x="5179" y="7879"/>
                    <a:pt x="5628" y="7161"/>
                    <a:pt x="5628" y="7161"/>
                  </a:cubicBezTo>
                  <a:cubicBezTo>
                    <a:pt x="5628" y="7161"/>
                    <a:pt x="5737" y="7246"/>
                    <a:pt x="5960" y="7246"/>
                  </a:cubicBezTo>
                  <a:cubicBezTo>
                    <a:pt x="6286" y="7246"/>
                    <a:pt x="6856" y="7066"/>
                    <a:pt x="7682" y="6179"/>
                  </a:cubicBezTo>
                  <a:cubicBezTo>
                    <a:pt x="8677" y="5120"/>
                    <a:pt x="8767" y="2006"/>
                    <a:pt x="7873" y="118"/>
                  </a:cubicBezTo>
                  <a:cubicBezTo>
                    <a:pt x="7784" y="92"/>
                    <a:pt x="7695" y="67"/>
                    <a:pt x="7605" y="54"/>
                  </a:cubicBezTo>
                  <a:cubicBezTo>
                    <a:pt x="7398" y="17"/>
                    <a:pt x="7198" y="0"/>
                    <a:pt x="7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1280650" y="932450"/>
              <a:ext cx="117750" cy="84875"/>
            </a:xfrm>
            <a:custGeom>
              <a:avLst/>
              <a:gdLst/>
              <a:ahLst/>
              <a:cxnLst/>
              <a:rect l="l" t="t" r="r" b="b"/>
              <a:pathLst>
                <a:path w="4710" h="3395" extrusionOk="0">
                  <a:moveTo>
                    <a:pt x="3011" y="1"/>
                  </a:moveTo>
                  <a:cubicBezTo>
                    <a:pt x="2091" y="1"/>
                    <a:pt x="499" y="438"/>
                    <a:pt x="499" y="438"/>
                  </a:cubicBezTo>
                  <a:lnTo>
                    <a:pt x="1" y="987"/>
                  </a:lnTo>
                  <a:cubicBezTo>
                    <a:pt x="1" y="987"/>
                    <a:pt x="971" y="3105"/>
                    <a:pt x="1417" y="3335"/>
                  </a:cubicBezTo>
                  <a:cubicBezTo>
                    <a:pt x="1499" y="3377"/>
                    <a:pt x="1652" y="3394"/>
                    <a:pt x="1848" y="3394"/>
                  </a:cubicBezTo>
                  <a:cubicBezTo>
                    <a:pt x="2715" y="3394"/>
                    <a:pt x="4416" y="3054"/>
                    <a:pt x="4416" y="3054"/>
                  </a:cubicBezTo>
                  <a:lnTo>
                    <a:pt x="4710" y="502"/>
                  </a:lnTo>
                  <a:cubicBezTo>
                    <a:pt x="4710" y="502"/>
                    <a:pt x="4123" y="132"/>
                    <a:pt x="3280" y="17"/>
                  </a:cubicBezTo>
                  <a:cubicBezTo>
                    <a:pt x="3200" y="6"/>
                    <a:pt x="3109" y="1"/>
                    <a:pt x="301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1280650" y="932525"/>
              <a:ext cx="117750" cy="84800"/>
            </a:xfrm>
            <a:custGeom>
              <a:avLst/>
              <a:gdLst/>
              <a:ahLst/>
              <a:cxnLst/>
              <a:rect l="l" t="t" r="r" b="b"/>
              <a:pathLst>
                <a:path w="4710" h="3392" extrusionOk="0">
                  <a:moveTo>
                    <a:pt x="3035" y="1"/>
                  </a:moveTo>
                  <a:cubicBezTo>
                    <a:pt x="2119" y="1"/>
                    <a:pt x="499" y="435"/>
                    <a:pt x="499" y="435"/>
                  </a:cubicBezTo>
                  <a:lnTo>
                    <a:pt x="1" y="984"/>
                  </a:lnTo>
                  <a:cubicBezTo>
                    <a:pt x="1" y="984"/>
                    <a:pt x="971" y="3102"/>
                    <a:pt x="1417" y="3332"/>
                  </a:cubicBezTo>
                  <a:cubicBezTo>
                    <a:pt x="1499" y="3374"/>
                    <a:pt x="1652" y="3391"/>
                    <a:pt x="1848" y="3391"/>
                  </a:cubicBezTo>
                  <a:cubicBezTo>
                    <a:pt x="2715" y="3391"/>
                    <a:pt x="4416" y="3051"/>
                    <a:pt x="4416" y="3051"/>
                  </a:cubicBezTo>
                  <a:lnTo>
                    <a:pt x="4710" y="499"/>
                  </a:lnTo>
                  <a:cubicBezTo>
                    <a:pt x="4710" y="499"/>
                    <a:pt x="4123" y="129"/>
                    <a:pt x="3280" y="14"/>
                  </a:cubicBezTo>
                  <a:cubicBezTo>
                    <a:pt x="3207" y="5"/>
                    <a:pt x="3124" y="1"/>
                    <a:pt x="30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1280650" y="953975"/>
              <a:ext cx="110425" cy="63350"/>
            </a:xfrm>
            <a:custGeom>
              <a:avLst/>
              <a:gdLst/>
              <a:ahLst/>
              <a:cxnLst/>
              <a:rect l="l" t="t" r="r" b="b"/>
              <a:pathLst>
                <a:path w="4417" h="2534" extrusionOk="0">
                  <a:moveTo>
                    <a:pt x="1510" y="0"/>
                  </a:moveTo>
                  <a:cubicBezTo>
                    <a:pt x="849" y="0"/>
                    <a:pt x="1" y="126"/>
                    <a:pt x="1" y="126"/>
                  </a:cubicBezTo>
                  <a:cubicBezTo>
                    <a:pt x="1" y="126"/>
                    <a:pt x="971" y="2244"/>
                    <a:pt x="1417" y="2474"/>
                  </a:cubicBezTo>
                  <a:cubicBezTo>
                    <a:pt x="1499" y="2516"/>
                    <a:pt x="1652" y="2533"/>
                    <a:pt x="1848" y="2533"/>
                  </a:cubicBezTo>
                  <a:cubicBezTo>
                    <a:pt x="2715" y="2533"/>
                    <a:pt x="4416" y="2193"/>
                    <a:pt x="4416" y="2193"/>
                  </a:cubicBezTo>
                  <a:lnTo>
                    <a:pt x="3166" y="1976"/>
                  </a:lnTo>
                  <a:cubicBezTo>
                    <a:pt x="3166" y="1976"/>
                    <a:pt x="2617" y="304"/>
                    <a:pt x="2170" y="87"/>
                  </a:cubicBezTo>
                  <a:cubicBezTo>
                    <a:pt x="2037" y="23"/>
                    <a:pt x="1790" y="0"/>
                    <a:pt x="1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1225800" y="957100"/>
              <a:ext cx="117425" cy="158500"/>
            </a:xfrm>
            <a:custGeom>
              <a:avLst/>
              <a:gdLst/>
              <a:ahLst/>
              <a:cxnLst/>
              <a:rect l="l" t="t" r="r" b="b"/>
              <a:pathLst>
                <a:path w="4697" h="6340" extrusionOk="0">
                  <a:moveTo>
                    <a:pt x="1646" y="1"/>
                  </a:moveTo>
                  <a:lnTo>
                    <a:pt x="13" y="6164"/>
                  </a:lnTo>
                  <a:lnTo>
                    <a:pt x="0" y="6164"/>
                  </a:lnTo>
                  <a:cubicBezTo>
                    <a:pt x="0" y="6164"/>
                    <a:pt x="511" y="6340"/>
                    <a:pt x="1074" y="6340"/>
                  </a:cubicBezTo>
                  <a:cubicBezTo>
                    <a:pt x="1356" y="6340"/>
                    <a:pt x="1650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05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1225800" y="957100"/>
              <a:ext cx="117425" cy="158500"/>
            </a:xfrm>
            <a:custGeom>
              <a:avLst/>
              <a:gdLst/>
              <a:ahLst/>
              <a:cxnLst/>
              <a:rect l="l" t="t" r="r" b="b"/>
              <a:pathLst>
                <a:path w="4697" h="6340" extrusionOk="0">
                  <a:moveTo>
                    <a:pt x="1646" y="1"/>
                  </a:moveTo>
                  <a:lnTo>
                    <a:pt x="0" y="6164"/>
                  </a:lnTo>
                  <a:cubicBezTo>
                    <a:pt x="0" y="6164"/>
                    <a:pt x="516" y="6340"/>
                    <a:pt x="1080" y="6340"/>
                  </a:cubicBezTo>
                  <a:cubicBezTo>
                    <a:pt x="1361" y="6340"/>
                    <a:pt x="1655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0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1225800" y="957100"/>
              <a:ext cx="117425" cy="158500"/>
            </a:xfrm>
            <a:custGeom>
              <a:avLst/>
              <a:gdLst/>
              <a:ahLst/>
              <a:cxnLst/>
              <a:rect l="l" t="t" r="r" b="b"/>
              <a:pathLst>
                <a:path w="4697" h="6340" extrusionOk="0">
                  <a:moveTo>
                    <a:pt x="4058" y="1"/>
                  </a:moveTo>
                  <a:lnTo>
                    <a:pt x="1659" y="5666"/>
                  </a:lnTo>
                  <a:cubicBezTo>
                    <a:pt x="1659" y="5666"/>
                    <a:pt x="1438" y="6168"/>
                    <a:pt x="182" y="6168"/>
                  </a:cubicBezTo>
                  <a:cubicBezTo>
                    <a:pt x="124" y="6168"/>
                    <a:pt x="63" y="6166"/>
                    <a:pt x="0" y="6164"/>
                  </a:cubicBezTo>
                  <a:lnTo>
                    <a:pt x="0" y="6164"/>
                  </a:lnTo>
                  <a:cubicBezTo>
                    <a:pt x="0" y="6164"/>
                    <a:pt x="516" y="6340"/>
                    <a:pt x="1080" y="6340"/>
                  </a:cubicBezTo>
                  <a:cubicBezTo>
                    <a:pt x="1361" y="6340"/>
                    <a:pt x="1655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683" y="1774"/>
                  </a:lnTo>
                  <a:lnTo>
                    <a:pt x="40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Guru Ghasidas Vishwavidyalaya - Wikipedia">
            <a:extLst>
              <a:ext uri="{FF2B5EF4-FFF2-40B4-BE49-F238E27FC236}">
                <a16:creationId xmlns:a16="http://schemas.microsoft.com/office/drawing/2014/main" id="{CA2BF597-C1FE-EB6D-E523-9CCAC40CA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60" y="84564"/>
            <a:ext cx="929559" cy="870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A1EC94-E9C3-E338-B198-E766734CF30A}"/>
              </a:ext>
            </a:extLst>
          </p:cNvPr>
          <p:cNvSpPr txBox="1"/>
          <p:nvPr/>
        </p:nvSpPr>
        <p:spPr>
          <a:xfrm>
            <a:off x="1093208" y="262684"/>
            <a:ext cx="8176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GURU  GHASIDAS  VISHWAVIDYALAYA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3" name="Google Shape;1983;p39"/>
          <p:cNvGrpSpPr/>
          <p:nvPr/>
        </p:nvGrpSpPr>
        <p:grpSpPr>
          <a:xfrm flipH="1">
            <a:off x="6055038" y="1725575"/>
            <a:ext cx="2301488" cy="2643675"/>
            <a:chOff x="720000" y="1725575"/>
            <a:chExt cx="2301488" cy="2643675"/>
          </a:xfrm>
        </p:grpSpPr>
        <p:sp>
          <p:nvSpPr>
            <p:cNvPr id="1984" name="Google Shape;1984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" name="Google Shape;1987;p39"/>
          <p:cNvGrpSpPr/>
          <p:nvPr/>
        </p:nvGrpSpPr>
        <p:grpSpPr>
          <a:xfrm>
            <a:off x="480060" y="1725575"/>
            <a:ext cx="2608941" cy="2643675"/>
            <a:chOff x="720000" y="1725575"/>
            <a:chExt cx="2301488" cy="2643675"/>
          </a:xfrm>
        </p:grpSpPr>
        <p:sp>
          <p:nvSpPr>
            <p:cNvPr id="1988" name="Google Shape;1988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1" name="Google Shape;1991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EXPLANATION </a:t>
            </a:r>
            <a:endParaRPr dirty="0"/>
          </a:p>
        </p:txBody>
      </p:sp>
      <p:grpSp>
        <p:nvGrpSpPr>
          <p:cNvPr id="1992" name="Google Shape;1992;p39"/>
          <p:cNvGrpSpPr/>
          <p:nvPr/>
        </p:nvGrpSpPr>
        <p:grpSpPr>
          <a:xfrm>
            <a:off x="2859825" y="1503664"/>
            <a:ext cx="3424446" cy="3097575"/>
            <a:chOff x="2859825" y="1503664"/>
            <a:chExt cx="3424446" cy="3097575"/>
          </a:xfrm>
        </p:grpSpPr>
        <p:sp>
          <p:nvSpPr>
            <p:cNvPr id="1993" name="Google Shape;1993;p39"/>
            <p:cNvSpPr/>
            <p:nvPr/>
          </p:nvSpPr>
          <p:spPr>
            <a:xfrm>
              <a:off x="2859825" y="4369250"/>
              <a:ext cx="3424446" cy="231989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4" name="Google Shape;1994;p39"/>
            <p:cNvGrpSpPr/>
            <p:nvPr/>
          </p:nvGrpSpPr>
          <p:grpSpPr>
            <a:xfrm>
              <a:off x="3084582" y="1503664"/>
              <a:ext cx="2977120" cy="2971486"/>
              <a:chOff x="3084582" y="1503664"/>
              <a:chExt cx="2977120" cy="2971486"/>
            </a:xfrm>
          </p:grpSpPr>
          <p:grpSp>
            <p:nvGrpSpPr>
              <p:cNvPr id="1995" name="Google Shape;1995;p39"/>
              <p:cNvGrpSpPr/>
              <p:nvPr/>
            </p:nvGrpSpPr>
            <p:grpSpPr>
              <a:xfrm>
                <a:off x="3084582" y="1509674"/>
                <a:ext cx="1111478" cy="793610"/>
                <a:chOff x="3004942" y="1509674"/>
                <a:chExt cx="1111478" cy="793610"/>
              </a:xfrm>
            </p:grpSpPr>
            <p:sp>
              <p:nvSpPr>
                <p:cNvPr id="1996" name="Google Shape;1996;p39"/>
                <p:cNvSpPr/>
                <p:nvPr/>
              </p:nvSpPr>
              <p:spPr>
                <a:xfrm>
                  <a:off x="3004942" y="1509674"/>
                  <a:ext cx="1111478" cy="793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187" extrusionOk="0">
                      <a:moveTo>
                        <a:pt x="20939" y="0"/>
                      </a:moveTo>
                      <a:cubicBezTo>
                        <a:pt x="14281" y="0"/>
                        <a:pt x="7309" y="1847"/>
                        <a:pt x="737" y="5387"/>
                      </a:cubicBezTo>
                      <a:cubicBezTo>
                        <a:pt x="319" y="5621"/>
                        <a:pt x="51" y="6057"/>
                        <a:pt x="1" y="6525"/>
                      </a:cubicBezTo>
                      <a:lnTo>
                        <a:pt x="1" y="16736"/>
                      </a:lnTo>
                      <a:cubicBezTo>
                        <a:pt x="1" y="17025"/>
                        <a:pt x="161" y="17187"/>
                        <a:pt x="392" y="17187"/>
                      </a:cubicBezTo>
                      <a:cubicBezTo>
                        <a:pt x="496" y="17187"/>
                        <a:pt x="613" y="17154"/>
                        <a:pt x="737" y="17087"/>
                      </a:cubicBezTo>
                      <a:cubicBezTo>
                        <a:pt x="7293" y="13571"/>
                        <a:pt x="14246" y="11713"/>
                        <a:pt x="20889" y="11713"/>
                      </a:cubicBezTo>
                      <a:cubicBezTo>
                        <a:pt x="21710" y="11713"/>
                        <a:pt x="22525" y="11741"/>
                        <a:pt x="23334" y="11798"/>
                      </a:cubicBezTo>
                      <a:lnTo>
                        <a:pt x="23418" y="11798"/>
                      </a:lnTo>
                      <a:cubicBezTo>
                        <a:pt x="23786" y="11781"/>
                        <a:pt x="24071" y="11480"/>
                        <a:pt x="24071" y="11112"/>
                      </a:cubicBezTo>
                      <a:lnTo>
                        <a:pt x="24071" y="901"/>
                      </a:lnTo>
                      <a:cubicBezTo>
                        <a:pt x="24071" y="483"/>
                        <a:pt x="23753" y="131"/>
                        <a:pt x="23334" y="81"/>
                      </a:cubicBezTo>
                      <a:cubicBezTo>
                        <a:pt x="22541" y="27"/>
                        <a:pt x="21742" y="0"/>
                        <a:pt x="20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7" name="Google Shape;1997;p39"/>
                <p:cNvSpPr/>
                <p:nvPr/>
              </p:nvSpPr>
              <p:spPr>
                <a:xfrm>
                  <a:off x="3123979" y="1686243"/>
                  <a:ext cx="328535" cy="366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5" h="7941" extrusionOk="0">
                      <a:moveTo>
                        <a:pt x="5999" y="1"/>
                      </a:moveTo>
                      <a:cubicBezTo>
                        <a:pt x="4478" y="1"/>
                        <a:pt x="2764" y="1025"/>
                        <a:pt x="1590" y="2718"/>
                      </a:cubicBezTo>
                      <a:cubicBezTo>
                        <a:pt x="335" y="4543"/>
                        <a:pt x="0" y="6668"/>
                        <a:pt x="754" y="7941"/>
                      </a:cubicBezTo>
                      <a:cubicBezTo>
                        <a:pt x="2042" y="6735"/>
                        <a:pt x="3331" y="5597"/>
                        <a:pt x="4637" y="4526"/>
                      </a:cubicBezTo>
                      <a:cubicBezTo>
                        <a:pt x="5457" y="3053"/>
                        <a:pt x="6277" y="1613"/>
                        <a:pt x="7114" y="207"/>
                      </a:cubicBezTo>
                      <a:cubicBezTo>
                        <a:pt x="6763" y="68"/>
                        <a:pt x="6387" y="1"/>
                        <a:pt x="59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8" name="Google Shape;1998;p39"/>
                <p:cNvSpPr/>
                <p:nvPr/>
              </p:nvSpPr>
              <p:spPr>
                <a:xfrm>
                  <a:off x="3159533" y="1695801"/>
                  <a:ext cx="397290" cy="410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4" h="8899" extrusionOk="0">
                      <a:moveTo>
                        <a:pt x="6344" y="0"/>
                      </a:moveTo>
                      <a:cubicBezTo>
                        <a:pt x="5524" y="1423"/>
                        <a:pt x="4687" y="2863"/>
                        <a:pt x="3867" y="4319"/>
                      </a:cubicBezTo>
                      <a:cubicBezTo>
                        <a:pt x="2578" y="5390"/>
                        <a:pt x="1272" y="6528"/>
                        <a:pt x="0" y="7717"/>
                      </a:cubicBezTo>
                      <a:cubicBezTo>
                        <a:pt x="201" y="8068"/>
                        <a:pt x="486" y="8370"/>
                        <a:pt x="837" y="8554"/>
                      </a:cubicBezTo>
                      <a:cubicBezTo>
                        <a:pt x="1259" y="8788"/>
                        <a:pt x="1753" y="8899"/>
                        <a:pt x="2281" y="8899"/>
                      </a:cubicBezTo>
                      <a:cubicBezTo>
                        <a:pt x="3830" y="8899"/>
                        <a:pt x="5682" y="7950"/>
                        <a:pt x="6930" y="6378"/>
                      </a:cubicBezTo>
                      <a:cubicBezTo>
                        <a:pt x="8604" y="4269"/>
                        <a:pt x="8604" y="1524"/>
                        <a:pt x="6930" y="318"/>
                      </a:cubicBezTo>
                      <a:cubicBezTo>
                        <a:pt x="6746" y="184"/>
                        <a:pt x="6545" y="84"/>
                        <a:pt x="63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9" name="Google Shape;1999;p39"/>
                <p:cNvSpPr/>
                <p:nvPr/>
              </p:nvSpPr>
              <p:spPr>
                <a:xfrm>
                  <a:off x="3807218" y="1753749"/>
                  <a:ext cx="77297" cy="23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5090" extrusionOk="0">
                      <a:moveTo>
                        <a:pt x="1674" y="1"/>
                      </a:moveTo>
                      <a:cubicBezTo>
                        <a:pt x="1122" y="17"/>
                        <a:pt x="553" y="68"/>
                        <a:pt x="0" y="118"/>
                      </a:cubicBezTo>
                      <a:lnTo>
                        <a:pt x="0" y="5089"/>
                      </a:lnTo>
                      <a:cubicBezTo>
                        <a:pt x="553" y="5039"/>
                        <a:pt x="1122" y="4989"/>
                        <a:pt x="1674" y="4955"/>
                      </a:cubicBezTo>
                      <a:lnTo>
                        <a:pt x="167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0" name="Google Shape;2000;p39"/>
                <p:cNvSpPr/>
                <p:nvPr/>
              </p:nvSpPr>
              <p:spPr>
                <a:xfrm>
                  <a:off x="3681209" y="1885160"/>
                  <a:ext cx="77343" cy="11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2562" extrusionOk="0">
                      <a:moveTo>
                        <a:pt x="1675" y="0"/>
                      </a:moveTo>
                      <a:cubicBezTo>
                        <a:pt x="1122" y="84"/>
                        <a:pt x="570" y="168"/>
                        <a:pt x="1" y="251"/>
                      </a:cubicBezTo>
                      <a:lnTo>
                        <a:pt x="1" y="2561"/>
                      </a:lnTo>
                      <a:cubicBezTo>
                        <a:pt x="570" y="2461"/>
                        <a:pt x="1122" y="2394"/>
                        <a:pt x="1675" y="2310"/>
                      </a:cubicBezTo>
                      <a:lnTo>
                        <a:pt x="16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1" name="Google Shape;2001;p39"/>
                <p:cNvSpPr/>
                <p:nvPr/>
              </p:nvSpPr>
              <p:spPr>
                <a:xfrm>
                  <a:off x="3681209" y="1821763"/>
                  <a:ext cx="77343" cy="76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658" extrusionOk="0">
                      <a:moveTo>
                        <a:pt x="1675" y="1"/>
                      </a:moveTo>
                      <a:cubicBezTo>
                        <a:pt x="1122" y="84"/>
                        <a:pt x="570" y="168"/>
                        <a:pt x="1" y="252"/>
                      </a:cubicBezTo>
                      <a:lnTo>
                        <a:pt x="1" y="1658"/>
                      </a:lnTo>
                      <a:cubicBezTo>
                        <a:pt x="570" y="1574"/>
                        <a:pt x="1122" y="1490"/>
                        <a:pt x="1675" y="1423"/>
                      </a:cubicBezTo>
                      <a:lnTo>
                        <a:pt x="16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2" name="Google Shape;2002;p39"/>
                <p:cNvSpPr/>
                <p:nvPr/>
              </p:nvSpPr>
              <p:spPr>
                <a:xfrm>
                  <a:off x="3807218" y="1618506"/>
                  <a:ext cx="77297" cy="146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3165" extrusionOk="0">
                      <a:moveTo>
                        <a:pt x="1674" y="0"/>
                      </a:moveTo>
                      <a:cubicBezTo>
                        <a:pt x="1122" y="34"/>
                        <a:pt x="553" y="67"/>
                        <a:pt x="0" y="118"/>
                      </a:cubicBezTo>
                      <a:lnTo>
                        <a:pt x="0" y="3164"/>
                      </a:lnTo>
                      <a:cubicBezTo>
                        <a:pt x="553" y="3097"/>
                        <a:pt x="1122" y="3064"/>
                        <a:pt x="1674" y="3030"/>
                      </a:cubicBezTo>
                      <a:lnTo>
                        <a:pt x="167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39"/>
                <p:cNvSpPr/>
                <p:nvPr/>
              </p:nvSpPr>
              <p:spPr>
                <a:xfrm>
                  <a:off x="3932396" y="1791057"/>
                  <a:ext cx="77343" cy="189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4114" extrusionOk="0">
                      <a:moveTo>
                        <a:pt x="844" y="0"/>
                      </a:moveTo>
                      <a:cubicBezTo>
                        <a:pt x="566" y="0"/>
                        <a:pt x="285" y="5"/>
                        <a:pt x="1" y="13"/>
                      </a:cubicBezTo>
                      <a:lnTo>
                        <a:pt x="1" y="4114"/>
                      </a:lnTo>
                      <a:lnTo>
                        <a:pt x="1675" y="4114"/>
                      </a:lnTo>
                      <a:lnTo>
                        <a:pt x="1675" y="13"/>
                      </a:lnTo>
                      <a:cubicBezTo>
                        <a:pt x="1398" y="5"/>
                        <a:pt x="1122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39"/>
                <p:cNvSpPr/>
                <p:nvPr/>
              </p:nvSpPr>
              <p:spPr>
                <a:xfrm>
                  <a:off x="3932396" y="1709884"/>
                  <a:ext cx="77343" cy="8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889" extrusionOk="0">
                      <a:moveTo>
                        <a:pt x="844" y="1"/>
                      </a:moveTo>
                      <a:cubicBezTo>
                        <a:pt x="566" y="1"/>
                        <a:pt x="285" y="5"/>
                        <a:pt x="1" y="13"/>
                      </a:cubicBezTo>
                      <a:lnTo>
                        <a:pt x="1" y="1888"/>
                      </a:lnTo>
                      <a:cubicBezTo>
                        <a:pt x="285" y="1880"/>
                        <a:pt x="566" y="1875"/>
                        <a:pt x="844" y="1875"/>
                      </a:cubicBezTo>
                      <a:cubicBezTo>
                        <a:pt x="1122" y="1875"/>
                        <a:pt x="1398" y="1880"/>
                        <a:pt x="1675" y="1888"/>
                      </a:cubicBezTo>
                      <a:lnTo>
                        <a:pt x="1675" y="13"/>
                      </a:lnTo>
                      <a:cubicBezTo>
                        <a:pt x="1398" y="5"/>
                        <a:pt x="1122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5" name="Google Shape;2005;p39"/>
              <p:cNvGrpSpPr/>
              <p:nvPr/>
            </p:nvGrpSpPr>
            <p:grpSpPr>
              <a:xfrm>
                <a:off x="4950223" y="1503664"/>
                <a:ext cx="1111478" cy="795180"/>
                <a:chOff x="4782600" y="1510652"/>
                <a:chExt cx="1111478" cy="795180"/>
              </a:xfrm>
            </p:grpSpPr>
            <p:sp>
              <p:nvSpPr>
                <p:cNvPr id="2006" name="Google Shape;2006;p39"/>
                <p:cNvSpPr/>
                <p:nvPr/>
              </p:nvSpPr>
              <p:spPr>
                <a:xfrm>
                  <a:off x="4782600" y="1510652"/>
                  <a:ext cx="1111478" cy="795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221" extrusionOk="0">
                      <a:moveTo>
                        <a:pt x="3116" y="0"/>
                      </a:moveTo>
                      <a:cubicBezTo>
                        <a:pt x="2318" y="0"/>
                        <a:pt x="1524" y="27"/>
                        <a:pt x="737" y="81"/>
                      </a:cubicBezTo>
                      <a:cubicBezTo>
                        <a:pt x="318" y="114"/>
                        <a:pt x="0" y="466"/>
                        <a:pt x="0" y="884"/>
                      </a:cubicBezTo>
                      <a:lnTo>
                        <a:pt x="0" y="11095"/>
                      </a:lnTo>
                      <a:cubicBezTo>
                        <a:pt x="0" y="11112"/>
                        <a:pt x="17" y="11145"/>
                        <a:pt x="17" y="11162"/>
                      </a:cubicBezTo>
                      <a:cubicBezTo>
                        <a:pt x="33" y="11510"/>
                        <a:pt x="333" y="11784"/>
                        <a:pt x="678" y="11784"/>
                      </a:cubicBezTo>
                      <a:cubicBezTo>
                        <a:pt x="697" y="11784"/>
                        <a:pt x="717" y="11783"/>
                        <a:pt x="737" y="11781"/>
                      </a:cubicBezTo>
                      <a:cubicBezTo>
                        <a:pt x="1503" y="11731"/>
                        <a:pt x="2276" y="11705"/>
                        <a:pt x="3052" y="11705"/>
                      </a:cubicBezTo>
                      <a:cubicBezTo>
                        <a:pt x="9734" y="11705"/>
                        <a:pt x="16735" y="13567"/>
                        <a:pt x="23334" y="17121"/>
                      </a:cubicBezTo>
                      <a:cubicBezTo>
                        <a:pt x="23458" y="17188"/>
                        <a:pt x="23577" y="17220"/>
                        <a:pt x="23681" y="17220"/>
                      </a:cubicBezTo>
                      <a:cubicBezTo>
                        <a:pt x="23911" y="17220"/>
                        <a:pt x="24070" y="17063"/>
                        <a:pt x="24070" y="16786"/>
                      </a:cubicBezTo>
                      <a:lnTo>
                        <a:pt x="24070" y="6575"/>
                      </a:lnTo>
                      <a:cubicBezTo>
                        <a:pt x="24020" y="6090"/>
                        <a:pt x="23752" y="5655"/>
                        <a:pt x="23334" y="5420"/>
                      </a:cubicBezTo>
                      <a:cubicBezTo>
                        <a:pt x="16756" y="1863"/>
                        <a:pt x="9779" y="0"/>
                        <a:pt x="3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7" name="Google Shape;2007;p39"/>
                <p:cNvSpPr/>
                <p:nvPr/>
              </p:nvSpPr>
              <p:spPr>
                <a:xfrm>
                  <a:off x="4956492" y="1592426"/>
                  <a:ext cx="860286" cy="6005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1" h="13007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387" y="1875"/>
                        <a:pt x="18413" y="4905"/>
                      </a:cubicBezTo>
                      <a:lnTo>
                        <a:pt x="18413" y="12839"/>
                      </a:lnTo>
                      <a:cubicBezTo>
                        <a:pt x="12387" y="9793"/>
                        <a:pt x="6093" y="8152"/>
                        <a:pt x="0" y="8035"/>
                      </a:cubicBezTo>
                      <a:lnTo>
                        <a:pt x="0" y="8169"/>
                      </a:lnTo>
                      <a:cubicBezTo>
                        <a:pt x="6160" y="8253"/>
                        <a:pt x="12537" y="9910"/>
                        <a:pt x="18630" y="13006"/>
                      </a:cubicBezTo>
                      <a:lnTo>
                        <a:pt x="18630" y="4855"/>
                      </a:lnTo>
                      <a:cubicBezTo>
                        <a:pt x="12537" y="1758"/>
                        <a:pt x="6143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8" name="Google Shape;2008;p39"/>
                <p:cNvSpPr/>
                <p:nvPr/>
              </p:nvSpPr>
              <p:spPr>
                <a:xfrm>
                  <a:off x="4956492" y="1645756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34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804"/>
                      </a:lnTo>
                      <a:cubicBezTo>
                        <a:pt x="12404" y="1741"/>
                        <a:pt x="6076" y="118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39"/>
                <p:cNvSpPr/>
                <p:nvPr/>
              </p:nvSpPr>
              <p:spPr>
                <a:xfrm>
                  <a:off x="4956492" y="1699087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39"/>
                <p:cNvSpPr/>
                <p:nvPr/>
              </p:nvSpPr>
              <p:spPr>
                <a:xfrm>
                  <a:off x="4956492" y="1752418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404" y="1858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1" name="Google Shape;2011;p39"/>
                <p:cNvSpPr/>
                <p:nvPr/>
              </p:nvSpPr>
              <p:spPr>
                <a:xfrm>
                  <a:off x="4956492" y="1804964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2" name="Google Shape;2012;p39"/>
                <p:cNvSpPr/>
                <p:nvPr/>
              </p:nvSpPr>
              <p:spPr>
                <a:xfrm>
                  <a:off x="4956492" y="1858295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18"/>
                        <a:pt x="12404" y="1859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3" name="Google Shape;2013;p39"/>
                <p:cNvSpPr/>
                <p:nvPr/>
              </p:nvSpPr>
              <p:spPr>
                <a:xfrm>
                  <a:off x="4956492" y="1910841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35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2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39"/>
                <p:cNvSpPr/>
                <p:nvPr/>
              </p:nvSpPr>
              <p:spPr>
                <a:xfrm>
                  <a:off x="4898497" y="1620269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5" name="Google Shape;2015;p39"/>
                <p:cNvSpPr/>
                <p:nvPr/>
              </p:nvSpPr>
              <p:spPr>
                <a:xfrm>
                  <a:off x="4898497" y="1668936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6" name="Google Shape;2016;p39"/>
                <p:cNvSpPr/>
                <p:nvPr/>
              </p:nvSpPr>
              <p:spPr>
                <a:xfrm>
                  <a:off x="4898497" y="172688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7" name="Google Shape;2017;p39"/>
                <p:cNvSpPr/>
                <p:nvPr/>
              </p:nvSpPr>
              <p:spPr>
                <a:xfrm>
                  <a:off x="4898497" y="1774812"/>
                  <a:ext cx="29413" cy="1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9" extrusionOk="0">
                      <a:moveTo>
                        <a:pt x="1" y="1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8" name="Google Shape;2018;p39"/>
                <p:cNvSpPr/>
                <p:nvPr/>
              </p:nvSpPr>
              <p:spPr>
                <a:xfrm>
                  <a:off x="4898497" y="1832807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9" name="Google Shape;2019;p39"/>
                <p:cNvSpPr/>
                <p:nvPr/>
              </p:nvSpPr>
              <p:spPr>
                <a:xfrm>
                  <a:off x="4898497" y="188147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39"/>
                <p:cNvSpPr/>
                <p:nvPr/>
              </p:nvSpPr>
              <p:spPr>
                <a:xfrm>
                  <a:off x="4898497" y="1939469"/>
                  <a:ext cx="29413" cy="9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1" extrusionOk="0">
                      <a:moveTo>
                        <a:pt x="1" y="0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39"/>
                <p:cNvSpPr/>
                <p:nvPr/>
              </p:nvSpPr>
              <p:spPr>
                <a:xfrm>
                  <a:off x="4954183" y="1740828"/>
                  <a:ext cx="842509" cy="228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6" h="4955" extrusionOk="0">
                      <a:moveTo>
                        <a:pt x="2427" y="0"/>
                      </a:moveTo>
                      <a:cubicBezTo>
                        <a:pt x="2394" y="0"/>
                        <a:pt x="2377" y="17"/>
                        <a:pt x="2360" y="34"/>
                      </a:cubicBezTo>
                      <a:cubicBezTo>
                        <a:pt x="1573" y="1624"/>
                        <a:pt x="787" y="3231"/>
                        <a:pt x="17" y="4871"/>
                      </a:cubicBezTo>
                      <a:cubicBezTo>
                        <a:pt x="0" y="4905"/>
                        <a:pt x="17" y="4938"/>
                        <a:pt x="50" y="4955"/>
                      </a:cubicBezTo>
                      <a:lnTo>
                        <a:pt x="67" y="4955"/>
                      </a:lnTo>
                      <a:cubicBezTo>
                        <a:pt x="101" y="4955"/>
                        <a:pt x="117" y="4938"/>
                        <a:pt x="117" y="4921"/>
                      </a:cubicBezTo>
                      <a:cubicBezTo>
                        <a:pt x="887" y="3331"/>
                        <a:pt x="1640" y="1758"/>
                        <a:pt x="2410" y="218"/>
                      </a:cubicBezTo>
                      <a:cubicBezTo>
                        <a:pt x="2913" y="1323"/>
                        <a:pt x="3415" y="2444"/>
                        <a:pt x="3917" y="3566"/>
                      </a:cubicBezTo>
                      <a:cubicBezTo>
                        <a:pt x="3917" y="3582"/>
                        <a:pt x="3950" y="3599"/>
                        <a:pt x="3967" y="3616"/>
                      </a:cubicBezTo>
                      <a:cubicBezTo>
                        <a:pt x="3984" y="3616"/>
                        <a:pt x="4017" y="3616"/>
                        <a:pt x="4034" y="3599"/>
                      </a:cubicBezTo>
                      <a:cubicBezTo>
                        <a:pt x="4687" y="2846"/>
                        <a:pt x="5356" y="2126"/>
                        <a:pt x="6026" y="1423"/>
                      </a:cubicBezTo>
                      <a:cubicBezTo>
                        <a:pt x="6361" y="1959"/>
                        <a:pt x="6695" y="2494"/>
                        <a:pt x="7030" y="3047"/>
                      </a:cubicBezTo>
                      <a:cubicBezTo>
                        <a:pt x="7042" y="3071"/>
                        <a:pt x="7064" y="3087"/>
                        <a:pt x="7087" y="3087"/>
                      </a:cubicBezTo>
                      <a:cubicBezTo>
                        <a:pt x="7096" y="3087"/>
                        <a:pt x="7105" y="3085"/>
                        <a:pt x="7114" y="3080"/>
                      </a:cubicBezTo>
                      <a:cubicBezTo>
                        <a:pt x="8001" y="2712"/>
                        <a:pt x="8888" y="2377"/>
                        <a:pt x="9759" y="2059"/>
                      </a:cubicBezTo>
                      <a:cubicBezTo>
                        <a:pt x="10261" y="2695"/>
                        <a:pt x="10746" y="3348"/>
                        <a:pt x="11248" y="4018"/>
                      </a:cubicBezTo>
                      <a:cubicBezTo>
                        <a:pt x="11265" y="4034"/>
                        <a:pt x="11282" y="4034"/>
                        <a:pt x="11299" y="4051"/>
                      </a:cubicBezTo>
                      <a:lnTo>
                        <a:pt x="11349" y="4051"/>
                      </a:lnTo>
                      <a:cubicBezTo>
                        <a:pt x="11968" y="3499"/>
                        <a:pt x="12587" y="2963"/>
                        <a:pt x="13223" y="2427"/>
                      </a:cubicBezTo>
                      <a:cubicBezTo>
                        <a:pt x="13575" y="2059"/>
                        <a:pt x="13927" y="1691"/>
                        <a:pt x="14295" y="1323"/>
                      </a:cubicBezTo>
                      <a:cubicBezTo>
                        <a:pt x="15600" y="1457"/>
                        <a:pt x="16906" y="1641"/>
                        <a:pt x="18195" y="1908"/>
                      </a:cubicBezTo>
                      <a:cubicBezTo>
                        <a:pt x="18228" y="1908"/>
                        <a:pt x="18245" y="1892"/>
                        <a:pt x="18245" y="1842"/>
                      </a:cubicBezTo>
                      <a:cubicBezTo>
                        <a:pt x="18228" y="1808"/>
                        <a:pt x="18195" y="1775"/>
                        <a:pt x="18161" y="1758"/>
                      </a:cubicBezTo>
                      <a:cubicBezTo>
                        <a:pt x="16856" y="1507"/>
                        <a:pt x="15550" y="1306"/>
                        <a:pt x="14228" y="1189"/>
                      </a:cubicBezTo>
                      <a:cubicBezTo>
                        <a:pt x="14211" y="1189"/>
                        <a:pt x="14211" y="1189"/>
                        <a:pt x="14194" y="1205"/>
                      </a:cubicBezTo>
                      <a:cubicBezTo>
                        <a:pt x="13826" y="1557"/>
                        <a:pt x="13475" y="1942"/>
                        <a:pt x="13106" y="2310"/>
                      </a:cubicBezTo>
                      <a:cubicBezTo>
                        <a:pt x="12504" y="2829"/>
                        <a:pt x="11901" y="3348"/>
                        <a:pt x="11299" y="3884"/>
                      </a:cubicBezTo>
                      <a:cubicBezTo>
                        <a:pt x="10813" y="3231"/>
                        <a:pt x="10328" y="2595"/>
                        <a:pt x="9826" y="1959"/>
                      </a:cubicBezTo>
                      <a:cubicBezTo>
                        <a:pt x="9813" y="1934"/>
                        <a:pt x="9792" y="1919"/>
                        <a:pt x="9768" y="1919"/>
                      </a:cubicBezTo>
                      <a:cubicBezTo>
                        <a:pt x="9760" y="1919"/>
                        <a:pt x="9751" y="1921"/>
                        <a:pt x="9742" y="1925"/>
                      </a:cubicBezTo>
                      <a:cubicBezTo>
                        <a:pt x="8871" y="2227"/>
                        <a:pt x="7984" y="2578"/>
                        <a:pt x="7114" y="2946"/>
                      </a:cubicBezTo>
                      <a:cubicBezTo>
                        <a:pt x="6779" y="2377"/>
                        <a:pt x="6444" y="1842"/>
                        <a:pt x="6110" y="1289"/>
                      </a:cubicBezTo>
                      <a:cubicBezTo>
                        <a:pt x="6093" y="1272"/>
                        <a:pt x="6076" y="1256"/>
                        <a:pt x="6043" y="1256"/>
                      </a:cubicBezTo>
                      <a:cubicBezTo>
                        <a:pt x="6038" y="1251"/>
                        <a:pt x="6033" y="1249"/>
                        <a:pt x="6028" y="1249"/>
                      </a:cubicBezTo>
                      <a:cubicBezTo>
                        <a:pt x="6016" y="1249"/>
                        <a:pt x="6004" y="1261"/>
                        <a:pt x="5992" y="1272"/>
                      </a:cubicBezTo>
                      <a:cubicBezTo>
                        <a:pt x="5323" y="1975"/>
                        <a:pt x="4670" y="2695"/>
                        <a:pt x="4001" y="3432"/>
                      </a:cubicBezTo>
                      <a:cubicBezTo>
                        <a:pt x="3498" y="2293"/>
                        <a:pt x="2980" y="1155"/>
                        <a:pt x="2477" y="50"/>
                      </a:cubicBezTo>
                      <a:cubicBezTo>
                        <a:pt x="2477" y="17"/>
                        <a:pt x="2444" y="0"/>
                        <a:pt x="24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22" name="Google Shape;2022;p39"/>
              <p:cNvSpPr/>
              <p:nvPr/>
            </p:nvSpPr>
            <p:spPr>
              <a:xfrm>
                <a:off x="3381354" y="4233148"/>
                <a:ext cx="2381337" cy="242003"/>
              </a:xfrm>
              <a:custGeom>
                <a:avLst/>
                <a:gdLst/>
                <a:ahLst/>
                <a:cxnLst/>
                <a:rect l="l" t="t" r="r" b="b"/>
                <a:pathLst>
                  <a:path w="51572" h="5241" extrusionOk="0">
                    <a:moveTo>
                      <a:pt x="5022" y="1"/>
                    </a:moveTo>
                    <a:cubicBezTo>
                      <a:pt x="4704" y="1"/>
                      <a:pt x="4386" y="118"/>
                      <a:pt x="4151" y="336"/>
                    </a:cubicBezTo>
                    <a:lnTo>
                      <a:pt x="620" y="3734"/>
                    </a:lnTo>
                    <a:cubicBezTo>
                      <a:pt x="0" y="4320"/>
                      <a:pt x="519" y="5240"/>
                      <a:pt x="1473" y="5240"/>
                    </a:cubicBezTo>
                    <a:lnTo>
                      <a:pt x="50082" y="5240"/>
                    </a:lnTo>
                    <a:cubicBezTo>
                      <a:pt x="51053" y="5240"/>
                      <a:pt x="51572" y="4320"/>
                      <a:pt x="50952" y="3734"/>
                    </a:cubicBezTo>
                    <a:lnTo>
                      <a:pt x="47404" y="336"/>
                    </a:lnTo>
                    <a:cubicBezTo>
                      <a:pt x="47169" y="118"/>
                      <a:pt x="46868" y="1"/>
                      <a:pt x="46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9"/>
              <p:cNvSpPr/>
              <p:nvPr/>
            </p:nvSpPr>
            <p:spPr>
              <a:xfrm>
                <a:off x="4793405" y="2938571"/>
                <a:ext cx="795364" cy="1449249"/>
              </a:xfrm>
              <a:custGeom>
                <a:avLst/>
                <a:gdLst/>
                <a:ahLst/>
                <a:cxnLst/>
                <a:rect l="l" t="t" r="r" b="b"/>
                <a:pathLst>
                  <a:path w="17225" h="31386" extrusionOk="0">
                    <a:moveTo>
                      <a:pt x="0" y="1"/>
                    </a:moveTo>
                    <a:lnTo>
                      <a:pt x="9089" y="17894"/>
                    </a:lnTo>
                    <a:cubicBezTo>
                      <a:pt x="8855" y="17894"/>
                      <a:pt x="8671" y="18095"/>
                      <a:pt x="8671" y="18330"/>
                    </a:cubicBezTo>
                    <a:cubicBezTo>
                      <a:pt x="8671" y="18380"/>
                      <a:pt x="8688" y="18430"/>
                      <a:pt x="8704" y="18480"/>
                    </a:cubicBezTo>
                    <a:lnTo>
                      <a:pt x="15249" y="31386"/>
                    </a:lnTo>
                    <a:lnTo>
                      <a:pt x="17224" y="31386"/>
                    </a:lnTo>
                    <a:lnTo>
                      <a:pt x="10596" y="18330"/>
                    </a:lnTo>
                    <a:cubicBezTo>
                      <a:pt x="10435" y="18007"/>
                      <a:pt x="10102" y="17793"/>
                      <a:pt x="9749" y="17793"/>
                    </a:cubicBezTo>
                    <a:cubicBezTo>
                      <a:pt x="9735" y="17793"/>
                      <a:pt x="9722" y="17793"/>
                      <a:pt x="9709" y="17794"/>
                    </a:cubicBezTo>
                    <a:lnTo>
                      <a:pt x="9675" y="17794"/>
                    </a:lnTo>
                    <a:lnTo>
                      <a:pt x="6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9"/>
              <p:cNvSpPr/>
              <p:nvPr/>
            </p:nvSpPr>
            <p:spPr>
              <a:xfrm>
                <a:off x="3541347" y="2977218"/>
                <a:ext cx="769830" cy="1410600"/>
              </a:xfrm>
              <a:custGeom>
                <a:avLst/>
                <a:gdLst/>
                <a:ahLst/>
                <a:cxnLst/>
                <a:rect l="l" t="t" r="r" b="b"/>
                <a:pathLst>
                  <a:path w="16672" h="30549" extrusionOk="0">
                    <a:moveTo>
                      <a:pt x="16086" y="1"/>
                    </a:moveTo>
                    <a:lnTo>
                      <a:pt x="7281" y="17426"/>
                    </a:lnTo>
                    <a:cubicBezTo>
                      <a:pt x="6880" y="17426"/>
                      <a:pt x="6495" y="17660"/>
                      <a:pt x="6311" y="18028"/>
                    </a:cubicBezTo>
                    <a:lnTo>
                      <a:pt x="0" y="30549"/>
                    </a:lnTo>
                    <a:lnTo>
                      <a:pt x="1942" y="30549"/>
                    </a:lnTo>
                    <a:lnTo>
                      <a:pt x="8252" y="18028"/>
                    </a:lnTo>
                    <a:cubicBezTo>
                      <a:pt x="8286" y="17978"/>
                      <a:pt x="8286" y="17911"/>
                      <a:pt x="8286" y="17844"/>
                    </a:cubicBezTo>
                    <a:cubicBezTo>
                      <a:pt x="8302" y="17610"/>
                      <a:pt x="8118" y="17426"/>
                      <a:pt x="7884" y="17426"/>
                    </a:cubicBezTo>
                    <a:lnTo>
                      <a:pt x="166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9"/>
              <p:cNvSpPr/>
              <p:nvPr/>
            </p:nvSpPr>
            <p:spPr>
              <a:xfrm>
                <a:off x="3623260" y="4256373"/>
                <a:ext cx="1897515" cy="111328"/>
              </a:xfrm>
              <a:custGeom>
                <a:avLst/>
                <a:gdLst/>
                <a:ahLst/>
                <a:cxnLst/>
                <a:rect l="l" t="t" r="r" b="b"/>
                <a:pathLst>
                  <a:path w="41094" h="2411" extrusionOk="0">
                    <a:moveTo>
                      <a:pt x="20539" y="0"/>
                    </a:moveTo>
                    <a:cubicBezTo>
                      <a:pt x="9207" y="0"/>
                      <a:pt x="0" y="553"/>
                      <a:pt x="0" y="1205"/>
                    </a:cubicBezTo>
                    <a:cubicBezTo>
                      <a:pt x="0" y="1875"/>
                      <a:pt x="9207" y="2410"/>
                      <a:pt x="20539" y="2410"/>
                    </a:cubicBezTo>
                    <a:cubicBezTo>
                      <a:pt x="31887" y="2410"/>
                      <a:pt x="41093" y="1875"/>
                      <a:pt x="41093" y="1205"/>
                    </a:cubicBezTo>
                    <a:cubicBezTo>
                      <a:pt x="41093" y="553"/>
                      <a:pt x="31887" y="0"/>
                      <a:pt x="20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9"/>
              <p:cNvSpPr/>
              <p:nvPr/>
            </p:nvSpPr>
            <p:spPr>
              <a:xfrm>
                <a:off x="4021281" y="4069323"/>
                <a:ext cx="97429" cy="183222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3968" extrusionOk="0">
                    <a:moveTo>
                      <a:pt x="1" y="0"/>
                    </a:moveTo>
                    <a:lnTo>
                      <a:pt x="402" y="3951"/>
                    </a:lnTo>
                    <a:lnTo>
                      <a:pt x="2110" y="3967"/>
                    </a:lnTo>
                    <a:lnTo>
                      <a:pt x="1708" y="1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9"/>
              <p:cNvSpPr/>
              <p:nvPr/>
            </p:nvSpPr>
            <p:spPr>
              <a:xfrm>
                <a:off x="5086334" y="4059257"/>
                <a:ext cx="202524" cy="188625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4085" extrusionOk="0">
                    <a:moveTo>
                      <a:pt x="1574" y="1"/>
                    </a:moveTo>
                    <a:lnTo>
                      <a:pt x="0" y="603"/>
                    </a:lnTo>
                    <a:lnTo>
                      <a:pt x="2812" y="4085"/>
                    </a:lnTo>
                    <a:lnTo>
                      <a:pt x="4386" y="3482"/>
                    </a:lnTo>
                    <a:lnTo>
                      <a:pt x="1574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9"/>
              <p:cNvSpPr/>
              <p:nvPr/>
            </p:nvSpPr>
            <p:spPr>
              <a:xfrm>
                <a:off x="5078576" y="4193715"/>
                <a:ext cx="252808" cy="136909"/>
              </a:xfrm>
              <a:custGeom>
                <a:avLst/>
                <a:gdLst/>
                <a:ahLst/>
                <a:cxnLst/>
                <a:rect l="l" t="t" r="r" b="b"/>
                <a:pathLst>
                  <a:path w="5475" h="2965" extrusionOk="0">
                    <a:moveTo>
                      <a:pt x="4323" y="1"/>
                    </a:moveTo>
                    <a:cubicBezTo>
                      <a:pt x="4300" y="1"/>
                      <a:pt x="4276" y="6"/>
                      <a:pt x="4253" y="18"/>
                    </a:cubicBezTo>
                    <a:lnTo>
                      <a:pt x="2411" y="922"/>
                    </a:lnTo>
                    <a:cubicBezTo>
                      <a:pt x="2328" y="972"/>
                      <a:pt x="2244" y="1056"/>
                      <a:pt x="2210" y="1156"/>
                    </a:cubicBezTo>
                    <a:cubicBezTo>
                      <a:pt x="2010" y="1658"/>
                      <a:pt x="1574" y="1910"/>
                      <a:pt x="286" y="2194"/>
                    </a:cubicBezTo>
                    <a:cubicBezTo>
                      <a:pt x="1" y="2261"/>
                      <a:pt x="101" y="2964"/>
                      <a:pt x="788" y="2964"/>
                    </a:cubicBezTo>
                    <a:cubicBezTo>
                      <a:pt x="2294" y="2964"/>
                      <a:pt x="3064" y="2679"/>
                      <a:pt x="3516" y="2462"/>
                    </a:cubicBezTo>
                    <a:cubicBezTo>
                      <a:pt x="4253" y="2077"/>
                      <a:pt x="4704" y="1893"/>
                      <a:pt x="5307" y="1625"/>
                    </a:cubicBezTo>
                    <a:cubicBezTo>
                      <a:pt x="5324" y="1608"/>
                      <a:pt x="5341" y="1591"/>
                      <a:pt x="5357" y="1591"/>
                    </a:cubicBezTo>
                    <a:cubicBezTo>
                      <a:pt x="5458" y="1508"/>
                      <a:pt x="5474" y="1340"/>
                      <a:pt x="5391" y="1240"/>
                    </a:cubicBezTo>
                    <a:lnTo>
                      <a:pt x="4437" y="52"/>
                    </a:lnTo>
                    <a:cubicBezTo>
                      <a:pt x="4404" y="19"/>
                      <a:pt x="4365" y="1"/>
                      <a:pt x="4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9"/>
              <p:cNvSpPr/>
              <p:nvPr/>
            </p:nvSpPr>
            <p:spPr>
              <a:xfrm>
                <a:off x="3874447" y="4243213"/>
                <a:ext cx="272894" cy="88933"/>
              </a:xfrm>
              <a:custGeom>
                <a:avLst/>
                <a:gdLst/>
                <a:ahLst/>
                <a:cxnLst/>
                <a:rect l="l" t="t" r="r" b="b"/>
                <a:pathLst>
                  <a:path w="5910" h="1926" extrusionOk="0">
                    <a:moveTo>
                      <a:pt x="3599" y="1"/>
                    </a:moveTo>
                    <a:cubicBezTo>
                      <a:pt x="3449" y="1"/>
                      <a:pt x="3315" y="34"/>
                      <a:pt x="3181" y="118"/>
                    </a:cubicBezTo>
                    <a:cubicBezTo>
                      <a:pt x="2042" y="787"/>
                      <a:pt x="1607" y="804"/>
                      <a:pt x="285" y="1072"/>
                    </a:cubicBezTo>
                    <a:cubicBezTo>
                      <a:pt x="0" y="1139"/>
                      <a:pt x="168" y="1825"/>
                      <a:pt x="854" y="1842"/>
                    </a:cubicBezTo>
                    <a:cubicBezTo>
                      <a:pt x="1156" y="1851"/>
                      <a:pt x="1393" y="1854"/>
                      <a:pt x="1595" y="1854"/>
                    </a:cubicBezTo>
                    <a:cubicBezTo>
                      <a:pt x="2050" y="1854"/>
                      <a:pt x="2331" y="1838"/>
                      <a:pt x="2789" y="1838"/>
                    </a:cubicBezTo>
                    <a:cubicBezTo>
                      <a:pt x="2906" y="1838"/>
                      <a:pt x="3035" y="1839"/>
                      <a:pt x="3181" y="1842"/>
                    </a:cubicBezTo>
                    <a:cubicBezTo>
                      <a:pt x="4018" y="1859"/>
                      <a:pt x="4972" y="1909"/>
                      <a:pt x="5641" y="1926"/>
                    </a:cubicBezTo>
                    <a:lnTo>
                      <a:pt x="5691" y="1926"/>
                    </a:lnTo>
                    <a:cubicBezTo>
                      <a:pt x="5825" y="1892"/>
                      <a:pt x="5909" y="1775"/>
                      <a:pt x="5876" y="1641"/>
                    </a:cubicBezTo>
                    <a:lnTo>
                      <a:pt x="5574" y="134"/>
                    </a:lnTo>
                    <a:cubicBezTo>
                      <a:pt x="5558" y="68"/>
                      <a:pt x="5491" y="17"/>
                      <a:pt x="5424" y="17"/>
                    </a:cubicBezTo>
                    <a:lnTo>
                      <a:pt x="35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9"/>
              <p:cNvSpPr/>
              <p:nvPr/>
            </p:nvSpPr>
            <p:spPr>
              <a:xfrm>
                <a:off x="3801769" y="2381344"/>
                <a:ext cx="556547" cy="369492"/>
              </a:xfrm>
              <a:custGeom>
                <a:avLst/>
                <a:gdLst/>
                <a:ahLst/>
                <a:cxnLst/>
                <a:rect l="l" t="t" r="r" b="b"/>
                <a:pathLst>
                  <a:path w="12053" h="8002" extrusionOk="0">
                    <a:moveTo>
                      <a:pt x="9843" y="0"/>
                    </a:moveTo>
                    <a:cubicBezTo>
                      <a:pt x="9693" y="235"/>
                      <a:pt x="9508" y="503"/>
                      <a:pt x="9358" y="754"/>
                    </a:cubicBezTo>
                    <a:cubicBezTo>
                      <a:pt x="9190" y="1021"/>
                      <a:pt x="9006" y="1273"/>
                      <a:pt x="8839" y="1524"/>
                    </a:cubicBezTo>
                    <a:cubicBezTo>
                      <a:pt x="8487" y="2042"/>
                      <a:pt x="8119" y="2545"/>
                      <a:pt x="7751" y="3030"/>
                    </a:cubicBezTo>
                    <a:cubicBezTo>
                      <a:pt x="7383" y="3515"/>
                      <a:pt x="6981" y="3967"/>
                      <a:pt x="6579" y="4419"/>
                    </a:cubicBezTo>
                    <a:cubicBezTo>
                      <a:pt x="6194" y="4838"/>
                      <a:pt x="5776" y="5223"/>
                      <a:pt x="5324" y="5574"/>
                    </a:cubicBezTo>
                    <a:lnTo>
                      <a:pt x="5173" y="5692"/>
                    </a:lnTo>
                    <a:lnTo>
                      <a:pt x="5140" y="5708"/>
                    </a:lnTo>
                    <a:lnTo>
                      <a:pt x="5140" y="5725"/>
                    </a:lnTo>
                    <a:cubicBezTo>
                      <a:pt x="5123" y="5725"/>
                      <a:pt x="5123" y="5742"/>
                      <a:pt x="5106" y="5742"/>
                    </a:cubicBezTo>
                    <a:cubicBezTo>
                      <a:pt x="5083" y="5745"/>
                      <a:pt x="5060" y="5746"/>
                      <a:pt x="5037" y="5746"/>
                    </a:cubicBezTo>
                    <a:cubicBezTo>
                      <a:pt x="4927" y="5746"/>
                      <a:pt x="4818" y="5713"/>
                      <a:pt x="4721" y="5658"/>
                    </a:cubicBezTo>
                    <a:cubicBezTo>
                      <a:pt x="4253" y="5407"/>
                      <a:pt x="3834" y="5089"/>
                      <a:pt x="3466" y="4704"/>
                    </a:cubicBezTo>
                    <a:cubicBezTo>
                      <a:pt x="3031" y="4269"/>
                      <a:pt x="2629" y="3817"/>
                      <a:pt x="2244" y="3348"/>
                    </a:cubicBezTo>
                    <a:cubicBezTo>
                      <a:pt x="1859" y="2863"/>
                      <a:pt x="1474" y="2361"/>
                      <a:pt x="1122" y="1858"/>
                    </a:cubicBezTo>
                    <a:lnTo>
                      <a:pt x="1" y="2444"/>
                    </a:lnTo>
                    <a:cubicBezTo>
                      <a:pt x="520" y="3716"/>
                      <a:pt x="1189" y="4905"/>
                      <a:pt x="2010" y="5993"/>
                    </a:cubicBezTo>
                    <a:cubicBezTo>
                      <a:pt x="2227" y="6277"/>
                      <a:pt x="2478" y="6545"/>
                      <a:pt x="2729" y="6813"/>
                    </a:cubicBezTo>
                    <a:cubicBezTo>
                      <a:pt x="3014" y="7098"/>
                      <a:pt x="3332" y="7349"/>
                      <a:pt x="3667" y="7549"/>
                    </a:cubicBezTo>
                    <a:cubicBezTo>
                      <a:pt x="4119" y="7834"/>
                      <a:pt x="4621" y="7985"/>
                      <a:pt x="5140" y="8001"/>
                    </a:cubicBezTo>
                    <a:cubicBezTo>
                      <a:pt x="5441" y="8001"/>
                      <a:pt x="5759" y="7934"/>
                      <a:pt x="6044" y="7817"/>
                    </a:cubicBezTo>
                    <a:cubicBezTo>
                      <a:pt x="6111" y="7801"/>
                      <a:pt x="6177" y="7767"/>
                      <a:pt x="6244" y="7734"/>
                    </a:cubicBezTo>
                    <a:lnTo>
                      <a:pt x="6345" y="7667"/>
                    </a:lnTo>
                    <a:lnTo>
                      <a:pt x="6412" y="7633"/>
                    </a:lnTo>
                    <a:lnTo>
                      <a:pt x="6663" y="7483"/>
                    </a:lnTo>
                    <a:cubicBezTo>
                      <a:pt x="7265" y="7081"/>
                      <a:pt x="7835" y="6629"/>
                      <a:pt x="8337" y="6127"/>
                    </a:cubicBezTo>
                    <a:cubicBezTo>
                      <a:pt x="8839" y="5641"/>
                      <a:pt x="9308" y="5139"/>
                      <a:pt x="9743" y="4603"/>
                    </a:cubicBezTo>
                    <a:cubicBezTo>
                      <a:pt x="10178" y="4085"/>
                      <a:pt x="10580" y="3549"/>
                      <a:pt x="10965" y="2997"/>
                    </a:cubicBezTo>
                    <a:cubicBezTo>
                      <a:pt x="11149" y="2712"/>
                      <a:pt x="11333" y="2444"/>
                      <a:pt x="11517" y="2160"/>
                    </a:cubicBezTo>
                    <a:cubicBezTo>
                      <a:pt x="11701" y="1875"/>
                      <a:pt x="11869" y="1591"/>
                      <a:pt x="12053" y="1273"/>
                    </a:cubicBezTo>
                    <a:lnTo>
                      <a:pt x="984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9"/>
              <p:cNvSpPr/>
              <p:nvPr/>
            </p:nvSpPr>
            <p:spPr>
              <a:xfrm>
                <a:off x="4100147" y="2326813"/>
                <a:ext cx="304524" cy="318146"/>
              </a:xfrm>
              <a:custGeom>
                <a:avLst/>
                <a:gdLst/>
                <a:ahLst/>
                <a:cxnLst/>
                <a:rect l="l" t="t" r="r" b="b"/>
                <a:pathLst>
                  <a:path w="6595" h="6890" extrusionOk="0">
                    <a:moveTo>
                      <a:pt x="4676" y="0"/>
                    </a:moveTo>
                    <a:cubicBezTo>
                      <a:pt x="4040" y="0"/>
                      <a:pt x="3315" y="311"/>
                      <a:pt x="2661" y="964"/>
                    </a:cubicBezTo>
                    <a:cubicBezTo>
                      <a:pt x="1657" y="2018"/>
                      <a:pt x="770" y="3190"/>
                      <a:pt x="0" y="4445"/>
                    </a:cubicBezTo>
                    <a:lnTo>
                      <a:pt x="2929" y="6889"/>
                    </a:lnTo>
                    <a:cubicBezTo>
                      <a:pt x="2929" y="6889"/>
                      <a:pt x="6595" y="3106"/>
                      <a:pt x="6344" y="1516"/>
                    </a:cubicBezTo>
                    <a:cubicBezTo>
                      <a:pt x="6183" y="530"/>
                      <a:pt x="5506" y="0"/>
                      <a:pt x="46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9"/>
              <p:cNvSpPr/>
              <p:nvPr/>
            </p:nvSpPr>
            <p:spPr>
              <a:xfrm>
                <a:off x="3763251" y="2401430"/>
                <a:ext cx="95121" cy="114468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479" extrusionOk="0">
                    <a:moveTo>
                      <a:pt x="955" y="1"/>
                    </a:moveTo>
                    <a:lnTo>
                      <a:pt x="1" y="1591"/>
                    </a:lnTo>
                    <a:cubicBezTo>
                      <a:pt x="1" y="1591"/>
                      <a:pt x="262" y="2478"/>
                      <a:pt x="1141" y="2478"/>
                    </a:cubicBezTo>
                    <a:cubicBezTo>
                      <a:pt x="1258" y="2478"/>
                      <a:pt x="1385" y="2463"/>
                      <a:pt x="1524" y="2428"/>
                    </a:cubicBezTo>
                    <a:lnTo>
                      <a:pt x="2059" y="1591"/>
                    </a:lnTo>
                    <a:lnTo>
                      <a:pt x="955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9"/>
              <p:cNvSpPr/>
              <p:nvPr/>
            </p:nvSpPr>
            <p:spPr>
              <a:xfrm>
                <a:off x="3726257" y="2381344"/>
                <a:ext cx="82746" cy="93551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2026" extrusionOk="0">
                    <a:moveTo>
                      <a:pt x="603" y="0"/>
                    </a:moveTo>
                    <a:lnTo>
                      <a:pt x="1" y="1574"/>
                    </a:lnTo>
                    <a:lnTo>
                      <a:pt x="838" y="2026"/>
                    </a:lnTo>
                    <a:lnTo>
                      <a:pt x="1792" y="436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9"/>
              <p:cNvSpPr/>
              <p:nvPr/>
            </p:nvSpPr>
            <p:spPr>
              <a:xfrm>
                <a:off x="4209117" y="2281655"/>
                <a:ext cx="554192" cy="727349"/>
              </a:xfrm>
              <a:custGeom>
                <a:avLst/>
                <a:gdLst/>
                <a:ahLst/>
                <a:cxnLst/>
                <a:rect l="l" t="t" r="r" b="b"/>
                <a:pathLst>
                  <a:path w="12002" h="15752" extrusionOk="0">
                    <a:moveTo>
                      <a:pt x="8955" y="0"/>
                    </a:moveTo>
                    <a:cubicBezTo>
                      <a:pt x="8738" y="0"/>
                      <a:pt x="8537" y="0"/>
                      <a:pt x="8302" y="17"/>
                    </a:cubicBezTo>
                    <a:cubicBezTo>
                      <a:pt x="8068" y="34"/>
                      <a:pt x="7817" y="50"/>
                      <a:pt x="7583" y="67"/>
                    </a:cubicBezTo>
                    <a:cubicBezTo>
                      <a:pt x="6311" y="151"/>
                      <a:pt x="5038" y="318"/>
                      <a:pt x="3800" y="569"/>
                    </a:cubicBezTo>
                    <a:cubicBezTo>
                      <a:pt x="3649" y="603"/>
                      <a:pt x="3499" y="636"/>
                      <a:pt x="3348" y="670"/>
                    </a:cubicBezTo>
                    <a:cubicBezTo>
                      <a:pt x="3080" y="737"/>
                      <a:pt x="2829" y="820"/>
                      <a:pt x="2578" y="887"/>
                    </a:cubicBezTo>
                    <a:cubicBezTo>
                      <a:pt x="1841" y="1122"/>
                      <a:pt x="1289" y="1356"/>
                      <a:pt x="1289" y="1356"/>
                    </a:cubicBezTo>
                    <a:cubicBezTo>
                      <a:pt x="1289" y="1356"/>
                      <a:pt x="0" y="6645"/>
                      <a:pt x="3097" y="15751"/>
                    </a:cubicBezTo>
                    <a:cubicBezTo>
                      <a:pt x="5775" y="15400"/>
                      <a:pt x="10696" y="14747"/>
                      <a:pt x="12002" y="14579"/>
                    </a:cubicBezTo>
                    <a:cubicBezTo>
                      <a:pt x="11884" y="13291"/>
                      <a:pt x="10361" y="7466"/>
                      <a:pt x="10545" y="1289"/>
                    </a:cubicBezTo>
                    <a:cubicBezTo>
                      <a:pt x="10545" y="586"/>
                      <a:pt x="9976" y="0"/>
                      <a:pt x="9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9"/>
              <p:cNvSpPr/>
              <p:nvPr/>
            </p:nvSpPr>
            <p:spPr>
              <a:xfrm>
                <a:off x="4364909" y="2086108"/>
                <a:ext cx="193566" cy="282360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6115" extrusionOk="0">
                    <a:moveTo>
                      <a:pt x="3255" y="0"/>
                    </a:moveTo>
                    <a:lnTo>
                      <a:pt x="1196" y="2293"/>
                    </a:lnTo>
                    <a:cubicBezTo>
                      <a:pt x="1564" y="3214"/>
                      <a:pt x="1731" y="4218"/>
                      <a:pt x="409" y="4721"/>
                    </a:cubicBezTo>
                    <a:cubicBezTo>
                      <a:pt x="124" y="5230"/>
                      <a:pt x="1" y="6115"/>
                      <a:pt x="1010" y="6115"/>
                    </a:cubicBezTo>
                    <a:cubicBezTo>
                      <a:pt x="1128" y="6115"/>
                      <a:pt x="1262" y="6103"/>
                      <a:pt x="1413" y="6076"/>
                    </a:cubicBezTo>
                    <a:cubicBezTo>
                      <a:pt x="2853" y="5842"/>
                      <a:pt x="3623" y="4972"/>
                      <a:pt x="4192" y="4218"/>
                    </a:cubicBezTo>
                    <a:cubicBezTo>
                      <a:pt x="3238" y="3515"/>
                      <a:pt x="3171" y="1256"/>
                      <a:pt x="325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9"/>
              <p:cNvSpPr/>
              <p:nvPr/>
            </p:nvSpPr>
            <p:spPr>
              <a:xfrm>
                <a:off x="4285628" y="1919744"/>
                <a:ext cx="148683" cy="130906"/>
              </a:xfrm>
              <a:custGeom>
                <a:avLst/>
                <a:gdLst/>
                <a:ahLst/>
                <a:cxnLst/>
                <a:rect l="l" t="t" r="r" b="b"/>
                <a:pathLst>
                  <a:path w="3220" h="2835" extrusionOk="0">
                    <a:moveTo>
                      <a:pt x="1139" y="0"/>
                    </a:moveTo>
                    <a:cubicBezTo>
                      <a:pt x="1065" y="0"/>
                      <a:pt x="992" y="18"/>
                      <a:pt x="921" y="55"/>
                    </a:cubicBezTo>
                    <a:cubicBezTo>
                      <a:pt x="184" y="440"/>
                      <a:pt x="0" y="2783"/>
                      <a:pt x="1674" y="2833"/>
                    </a:cubicBezTo>
                    <a:cubicBezTo>
                      <a:pt x="1691" y="2834"/>
                      <a:pt x="1707" y="2834"/>
                      <a:pt x="1723" y="2834"/>
                    </a:cubicBezTo>
                    <a:cubicBezTo>
                      <a:pt x="3219" y="2834"/>
                      <a:pt x="2091" y="0"/>
                      <a:pt x="1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9"/>
              <p:cNvSpPr/>
              <p:nvPr/>
            </p:nvSpPr>
            <p:spPr>
              <a:xfrm>
                <a:off x="4298741" y="1894210"/>
                <a:ext cx="234246" cy="303462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6572" extrusionOk="0">
                    <a:moveTo>
                      <a:pt x="2775" y="0"/>
                    </a:moveTo>
                    <a:cubicBezTo>
                      <a:pt x="2532" y="0"/>
                      <a:pt x="2284" y="39"/>
                      <a:pt x="2043" y="122"/>
                    </a:cubicBezTo>
                    <a:cubicBezTo>
                      <a:pt x="369" y="691"/>
                      <a:pt x="1" y="3135"/>
                      <a:pt x="269" y="4658"/>
                    </a:cubicBezTo>
                    <a:cubicBezTo>
                      <a:pt x="462" y="5797"/>
                      <a:pt x="1461" y="6571"/>
                      <a:pt x="2496" y="6571"/>
                    </a:cubicBezTo>
                    <a:cubicBezTo>
                      <a:pt x="2983" y="6571"/>
                      <a:pt x="3478" y="6400"/>
                      <a:pt x="3901" y="6014"/>
                    </a:cubicBezTo>
                    <a:cubicBezTo>
                      <a:pt x="4805" y="5211"/>
                      <a:pt x="4822" y="4223"/>
                      <a:pt x="5022" y="2566"/>
                    </a:cubicBezTo>
                    <a:cubicBezTo>
                      <a:pt x="5073" y="2215"/>
                      <a:pt x="5039" y="1863"/>
                      <a:pt x="4922" y="1528"/>
                    </a:cubicBezTo>
                    <a:cubicBezTo>
                      <a:pt x="4603" y="585"/>
                      <a:pt x="3714" y="0"/>
                      <a:pt x="277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9"/>
              <p:cNvSpPr/>
              <p:nvPr/>
            </p:nvSpPr>
            <p:spPr>
              <a:xfrm>
                <a:off x="4277871" y="1827581"/>
                <a:ext cx="323133" cy="242373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5249" extrusionOk="0">
                    <a:moveTo>
                      <a:pt x="2346" y="1"/>
                    </a:moveTo>
                    <a:cubicBezTo>
                      <a:pt x="1407" y="1"/>
                      <a:pt x="1892" y="1030"/>
                      <a:pt x="1892" y="1030"/>
                    </a:cubicBezTo>
                    <a:cubicBezTo>
                      <a:pt x="1892" y="1030"/>
                      <a:pt x="1446" y="804"/>
                      <a:pt x="1008" y="804"/>
                    </a:cubicBezTo>
                    <a:cubicBezTo>
                      <a:pt x="636" y="804"/>
                      <a:pt x="269" y="966"/>
                      <a:pt x="185" y="1565"/>
                    </a:cubicBezTo>
                    <a:cubicBezTo>
                      <a:pt x="1" y="2888"/>
                      <a:pt x="3951" y="2904"/>
                      <a:pt x="4420" y="2971"/>
                    </a:cubicBezTo>
                    <a:cubicBezTo>
                      <a:pt x="4288" y="3565"/>
                      <a:pt x="4676" y="5249"/>
                      <a:pt x="5168" y="5249"/>
                    </a:cubicBezTo>
                    <a:cubicBezTo>
                      <a:pt x="5175" y="5249"/>
                      <a:pt x="5183" y="5248"/>
                      <a:pt x="5190" y="5248"/>
                    </a:cubicBezTo>
                    <a:cubicBezTo>
                      <a:pt x="6998" y="4712"/>
                      <a:pt x="6646" y="2285"/>
                      <a:pt x="5675" y="2218"/>
                    </a:cubicBezTo>
                    <a:cubicBezTo>
                      <a:pt x="6043" y="1498"/>
                      <a:pt x="4905" y="678"/>
                      <a:pt x="3047" y="126"/>
                    </a:cubicBezTo>
                    <a:cubicBezTo>
                      <a:pt x="2754" y="38"/>
                      <a:pt x="2524" y="1"/>
                      <a:pt x="2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9"/>
              <p:cNvSpPr/>
              <p:nvPr/>
            </p:nvSpPr>
            <p:spPr>
              <a:xfrm>
                <a:off x="4483484" y="2011122"/>
                <a:ext cx="9124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845" extrusionOk="0">
                    <a:moveTo>
                      <a:pt x="0" y="1"/>
                    </a:moveTo>
                    <a:lnTo>
                      <a:pt x="0" y="838"/>
                    </a:lnTo>
                    <a:lnTo>
                      <a:pt x="1691" y="838"/>
                    </a:lnTo>
                    <a:cubicBezTo>
                      <a:pt x="1701" y="842"/>
                      <a:pt x="1711" y="844"/>
                      <a:pt x="1719" y="844"/>
                    </a:cubicBezTo>
                    <a:cubicBezTo>
                      <a:pt x="1741" y="844"/>
                      <a:pt x="1758" y="833"/>
                      <a:pt x="1758" y="821"/>
                    </a:cubicBezTo>
                    <a:lnTo>
                      <a:pt x="1975" y="218"/>
                    </a:lnTo>
                    <a:cubicBezTo>
                      <a:pt x="1975" y="201"/>
                      <a:pt x="1975" y="185"/>
                      <a:pt x="1975" y="185"/>
                    </a:cubicBezTo>
                    <a:cubicBezTo>
                      <a:pt x="1975" y="151"/>
                      <a:pt x="1942" y="118"/>
                      <a:pt x="19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9"/>
              <p:cNvSpPr/>
              <p:nvPr/>
            </p:nvSpPr>
            <p:spPr>
              <a:xfrm>
                <a:off x="4486347" y="2036610"/>
                <a:ext cx="85285" cy="8930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934" extrusionOk="0">
                    <a:moveTo>
                      <a:pt x="1026" y="1"/>
                    </a:moveTo>
                    <a:cubicBezTo>
                      <a:pt x="474" y="1"/>
                      <a:pt x="139" y="671"/>
                      <a:pt x="56" y="1139"/>
                    </a:cubicBezTo>
                    <a:cubicBezTo>
                      <a:pt x="1" y="1564"/>
                      <a:pt x="204" y="1933"/>
                      <a:pt x="565" y="1933"/>
                    </a:cubicBezTo>
                    <a:cubicBezTo>
                      <a:pt x="644" y="1933"/>
                      <a:pt x="732" y="1915"/>
                      <a:pt x="825" y="1876"/>
                    </a:cubicBezTo>
                    <a:cubicBezTo>
                      <a:pt x="1210" y="1708"/>
                      <a:pt x="1512" y="1407"/>
                      <a:pt x="1662" y="1005"/>
                    </a:cubicBezTo>
                    <a:cubicBezTo>
                      <a:pt x="1847" y="537"/>
                      <a:pt x="1579" y="1"/>
                      <a:pt x="1026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9"/>
              <p:cNvSpPr/>
              <p:nvPr/>
            </p:nvSpPr>
            <p:spPr>
              <a:xfrm>
                <a:off x="3852007" y="2969507"/>
                <a:ext cx="770661" cy="1177185"/>
              </a:xfrm>
              <a:custGeom>
                <a:avLst/>
                <a:gdLst/>
                <a:ahLst/>
                <a:cxnLst/>
                <a:rect l="l" t="t" r="r" b="b"/>
                <a:pathLst>
                  <a:path w="16690" h="25494" extrusionOk="0">
                    <a:moveTo>
                      <a:pt x="16689" y="0"/>
                    </a:moveTo>
                    <a:lnTo>
                      <a:pt x="10831" y="770"/>
                    </a:lnTo>
                    <a:cubicBezTo>
                      <a:pt x="10831" y="770"/>
                      <a:pt x="1" y="7198"/>
                      <a:pt x="68" y="12337"/>
                    </a:cubicBezTo>
                    <a:cubicBezTo>
                      <a:pt x="135" y="17660"/>
                      <a:pt x="3265" y="25443"/>
                      <a:pt x="3265" y="25443"/>
                    </a:cubicBezTo>
                    <a:lnTo>
                      <a:pt x="6111" y="25493"/>
                    </a:lnTo>
                    <a:cubicBezTo>
                      <a:pt x="6111" y="25493"/>
                      <a:pt x="4855" y="14714"/>
                      <a:pt x="4571" y="11952"/>
                    </a:cubicBezTo>
                    <a:cubicBezTo>
                      <a:pt x="6177" y="11065"/>
                      <a:pt x="11584" y="7600"/>
                      <a:pt x="16187" y="4604"/>
                    </a:cubicBezTo>
                    <a:cubicBezTo>
                      <a:pt x="16438" y="3064"/>
                      <a:pt x="16606" y="1540"/>
                      <a:pt x="166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9"/>
              <p:cNvSpPr/>
              <p:nvPr/>
            </p:nvSpPr>
            <p:spPr>
              <a:xfrm>
                <a:off x="4468801" y="2951730"/>
                <a:ext cx="751313" cy="1198057"/>
              </a:xfrm>
              <a:custGeom>
                <a:avLst/>
                <a:gdLst/>
                <a:ahLst/>
                <a:cxnLst/>
                <a:rect l="l" t="t" r="r" b="b"/>
                <a:pathLst>
                  <a:path w="16271" h="25946" extrusionOk="0">
                    <a:moveTo>
                      <a:pt x="6378" y="0"/>
                    </a:moveTo>
                    <a:lnTo>
                      <a:pt x="0" y="837"/>
                    </a:lnTo>
                    <a:cubicBezTo>
                      <a:pt x="0" y="837"/>
                      <a:pt x="703" y="10981"/>
                      <a:pt x="3181" y="15216"/>
                    </a:cubicBezTo>
                    <a:cubicBezTo>
                      <a:pt x="5909" y="19869"/>
                      <a:pt x="13743" y="25945"/>
                      <a:pt x="13743" y="25945"/>
                    </a:cubicBezTo>
                    <a:lnTo>
                      <a:pt x="16270" y="24774"/>
                    </a:lnTo>
                    <a:cubicBezTo>
                      <a:pt x="16270" y="24774"/>
                      <a:pt x="11081" y="18497"/>
                      <a:pt x="8236" y="14094"/>
                    </a:cubicBezTo>
                    <a:cubicBezTo>
                      <a:pt x="5005" y="9056"/>
                      <a:pt x="7097" y="4202"/>
                      <a:pt x="63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9"/>
              <p:cNvSpPr/>
              <p:nvPr/>
            </p:nvSpPr>
            <p:spPr>
              <a:xfrm>
                <a:off x="5063893" y="4060827"/>
                <a:ext cx="170894" cy="112898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2445" extrusionOk="0">
                    <a:moveTo>
                      <a:pt x="3198" y="0"/>
                    </a:moveTo>
                    <a:lnTo>
                      <a:pt x="1" y="1607"/>
                    </a:lnTo>
                    <a:lnTo>
                      <a:pt x="871" y="2444"/>
                    </a:lnTo>
                    <a:lnTo>
                      <a:pt x="3700" y="954"/>
                    </a:lnTo>
                    <a:lnTo>
                      <a:pt x="31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9"/>
              <p:cNvSpPr/>
              <p:nvPr/>
            </p:nvSpPr>
            <p:spPr>
              <a:xfrm>
                <a:off x="3971044" y="4092502"/>
                <a:ext cx="174726" cy="56472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1223" extrusionOk="0">
                    <a:moveTo>
                      <a:pt x="1" y="1"/>
                    </a:moveTo>
                    <a:lnTo>
                      <a:pt x="386" y="1172"/>
                    </a:lnTo>
                    <a:lnTo>
                      <a:pt x="3767" y="1222"/>
                    </a:lnTo>
                    <a:lnTo>
                      <a:pt x="3784" y="1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9"/>
              <p:cNvSpPr/>
              <p:nvPr/>
            </p:nvSpPr>
            <p:spPr>
              <a:xfrm>
                <a:off x="4398478" y="2015786"/>
                <a:ext cx="15469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88" extrusionOk="0">
                    <a:moveTo>
                      <a:pt x="184" y="0"/>
                    </a:moveTo>
                    <a:cubicBezTo>
                      <a:pt x="84" y="0"/>
                      <a:pt x="0" y="100"/>
                      <a:pt x="0" y="234"/>
                    </a:cubicBezTo>
                    <a:cubicBezTo>
                      <a:pt x="0" y="368"/>
                      <a:pt x="67" y="485"/>
                      <a:pt x="151" y="485"/>
                    </a:cubicBezTo>
                    <a:cubicBezTo>
                      <a:pt x="156" y="487"/>
                      <a:pt x="162" y="487"/>
                      <a:pt x="167" y="487"/>
                    </a:cubicBezTo>
                    <a:cubicBezTo>
                      <a:pt x="245" y="487"/>
                      <a:pt x="318" y="376"/>
                      <a:pt x="318" y="251"/>
                    </a:cubicBezTo>
                    <a:cubicBezTo>
                      <a:pt x="335" y="117"/>
                      <a:pt x="268" y="0"/>
                      <a:pt x="18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9"/>
              <p:cNvSpPr/>
              <p:nvPr/>
            </p:nvSpPr>
            <p:spPr>
              <a:xfrm>
                <a:off x="4327369" y="2011815"/>
                <a:ext cx="16254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88" extrusionOk="0">
                    <a:moveTo>
                      <a:pt x="168" y="1"/>
                    </a:moveTo>
                    <a:cubicBezTo>
                      <a:pt x="90" y="1"/>
                      <a:pt x="17" y="111"/>
                      <a:pt x="17" y="237"/>
                    </a:cubicBezTo>
                    <a:cubicBezTo>
                      <a:pt x="0" y="371"/>
                      <a:pt x="67" y="488"/>
                      <a:pt x="168" y="488"/>
                    </a:cubicBezTo>
                    <a:cubicBezTo>
                      <a:pt x="251" y="488"/>
                      <a:pt x="335" y="387"/>
                      <a:pt x="335" y="253"/>
                    </a:cubicBezTo>
                    <a:cubicBezTo>
                      <a:pt x="352" y="120"/>
                      <a:pt x="285" y="2"/>
                      <a:pt x="184" y="2"/>
                    </a:cubicBezTo>
                    <a:cubicBezTo>
                      <a:pt x="179" y="1"/>
                      <a:pt x="174" y="1"/>
                      <a:pt x="16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9"/>
              <p:cNvSpPr/>
              <p:nvPr/>
            </p:nvSpPr>
            <p:spPr>
              <a:xfrm>
                <a:off x="4331987" y="2028114"/>
                <a:ext cx="33292" cy="59566"/>
              </a:xfrm>
              <a:custGeom>
                <a:avLst/>
                <a:gdLst/>
                <a:ahLst/>
                <a:cxnLst/>
                <a:rect l="l" t="t" r="r" b="b"/>
                <a:pathLst>
                  <a:path w="721" h="1290" extrusionOk="0">
                    <a:moveTo>
                      <a:pt x="720" y="1"/>
                    </a:moveTo>
                    <a:cubicBezTo>
                      <a:pt x="536" y="403"/>
                      <a:pt x="285" y="771"/>
                      <a:pt x="1" y="1106"/>
                    </a:cubicBezTo>
                    <a:cubicBezTo>
                      <a:pt x="144" y="1223"/>
                      <a:pt x="318" y="1289"/>
                      <a:pt x="490" y="1289"/>
                    </a:cubicBezTo>
                    <a:cubicBezTo>
                      <a:pt x="540" y="1289"/>
                      <a:pt x="588" y="1284"/>
                      <a:pt x="637" y="1273"/>
                    </a:cubicBezTo>
                    <a:lnTo>
                      <a:pt x="720" y="1"/>
                    </a:lnTo>
                    <a:close/>
                  </a:path>
                </a:pathLst>
              </a:custGeom>
              <a:solidFill>
                <a:srgbClr val="A027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9"/>
              <p:cNvSpPr/>
              <p:nvPr/>
            </p:nvSpPr>
            <p:spPr>
              <a:xfrm>
                <a:off x="4376822" y="2083800"/>
                <a:ext cx="47191" cy="21656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69" extrusionOk="0">
                    <a:moveTo>
                      <a:pt x="1005" y="0"/>
                    </a:moveTo>
                    <a:cubicBezTo>
                      <a:pt x="988" y="0"/>
                      <a:pt x="955" y="0"/>
                      <a:pt x="938" y="17"/>
                    </a:cubicBezTo>
                    <a:cubicBezTo>
                      <a:pt x="740" y="245"/>
                      <a:pt x="447" y="390"/>
                      <a:pt x="144" y="390"/>
                    </a:cubicBezTo>
                    <a:cubicBezTo>
                      <a:pt x="113" y="390"/>
                      <a:pt x="82" y="388"/>
                      <a:pt x="51" y="385"/>
                    </a:cubicBezTo>
                    <a:cubicBezTo>
                      <a:pt x="34" y="385"/>
                      <a:pt x="0" y="402"/>
                      <a:pt x="0" y="419"/>
                    </a:cubicBezTo>
                    <a:cubicBezTo>
                      <a:pt x="0" y="452"/>
                      <a:pt x="34" y="469"/>
                      <a:pt x="51" y="469"/>
                    </a:cubicBezTo>
                    <a:lnTo>
                      <a:pt x="218" y="469"/>
                    </a:lnTo>
                    <a:cubicBezTo>
                      <a:pt x="519" y="452"/>
                      <a:pt x="821" y="301"/>
                      <a:pt x="1005" y="67"/>
                    </a:cubicBezTo>
                    <a:cubicBezTo>
                      <a:pt x="1021" y="50"/>
                      <a:pt x="1021" y="17"/>
                      <a:pt x="100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9"/>
              <p:cNvSpPr/>
              <p:nvPr/>
            </p:nvSpPr>
            <p:spPr>
              <a:xfrm>
                <a:off x="4406189" y="1987943"/>
                <a:ext cx="33292" cy="2244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86" extrusionOk="0">
                    <a:moveTo>
                      <a:pt x="67" y="0"/>
                    </a:moveTo>
                    <a:cubicBezTo>
                      <a:pt x="34" y="0"/>
                      <a:pt x="0" y="34"/>
                      <a:pt x="0" y="67"/>
                    </a:cubicBezTo>
                    <a:cubicBezTo>
                      <a:pt x="0" y="118"/>
                      <a:pt x="34" y="151"/>
                      <a:pt x="84" y="151"/>
                    </a:cubicBezTo>
                    <a:cubicBezTo>
                      <a:pt x="285" y="168"/>
                      <a:pt x="469" y="268"/>
                      <a:pt x="570" y="452"/>
                    </a:cubicBezTo>
                    <a:cubicBezTo>
                      <a:pt x="586" y="469"/>
                      <a:pt x="620" y="486"/>
                      <a:pt x="637" y="486"/>
                    </a:cubicBezTo>
                    <a:cubicBezTo>
                      <a:pt x="653" y="486"/>
                      <a:pt x="670" y="469"/>
                      <a:pt x="687" y="469"/>
                    </a:cubicBezTo>
                    <a:cubicBezTo>
                      <a:pt x="720" y="452"/>
                      <a:pt x="720" y="402"/>
                      <a:pt x="703" y="352"/>
                    </a:cubicBezTo>
                    <a:cubicBezTo>
                      <a:pt x="570" y="134"/>
                      <a:pt x="335" y="0"/>
                      <a:pt x="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9"/>
              <p:cNvSpPr/>
              <p:nvPr/>
            </p:nvSpPr>
            <p:spPr>
              <a:xfrm>
                <a:off x="4311116" y="1981848"/>
                <a:ext cx="36386" cy="16946"/>
              </a:xfrm>
              <a:custGeom>
                <a:avLst/>
                <a:gdLst/>
                <a:ahLst/>
                <a:cxnLst/>
                <a:rect l="l" t="t" r="r" b="b"/>
                <a:pathLst>
                  <a:path w="788" h="367" extrusionOk="0">
                    <a:moveTo>
                      <a:pt x="573" y="1"/>
                    </a:moveTo>
                    <a:cubicBezTo>
                      <a:pt x="369" y="1"/>
                      <a:pt x="169" y="81"/>
                      <a:pt x="34" y="216"/>
                    </a:cubicBezTo>
                    <a:cubicBezTo>
                      <a:pt x="1" y="250"/>
                      <a:pt x="1" y="300"/>
                      <a:pt x="34" y="333"/>
                    </a:cubicBezTo>
                    <a:cubicBezTo>
                      <a:pt x="34" y="350"/>
                      <a:pt x="51" y="350"/>
                      <a:pt x="68" y="367"/>
                    </a:cubicBezTo>
                    <a:cubicBezTo>
                      <a:pt x="84" y="367"/>
                      <a:pt x="118" y="367"/>
                      <a:pt x="135" y="350"/>
                    </a:cubicBezTo>
                    <a:cubicBezTo>
                      <a:pt x="260" y="225"/>
                      <a:pt x="420" y="157"/>
                      <a:pt x="585" y="157"/>
                    </a:cubicBezTo>
                    <a:cubicBezTo>
                      <a:pt x="619" y="157"/>
                      <a:pt x="653" y="160"/>
                      <a:pt x="687" y="166"/>
                    </a:cubicBezTo>
                    <a:cubicBezTo>
                      <a:pt x="693" y="169"/>
                      <a:pt x="700" y="170"/>
                      <a:pt x="707" y="170"/>
                    </a:cubicBezTo>
                    <a:cubicBezTo>
                      <a:pt x="737" y="170"/>
                      <a:pt x="771" y="143"/>
                      <a:pt x="771" y="116"/>
                    </a:cubicBezTo>
                    <a:cubicBezTo>
                      <a:pt x="787" y="66"/>
                      <a:pt x="754" y="15"/>
                      <a:pt x="720" y="15"/>
                    </a:cubicBezTo>
                    <a:cubicBezTo>
                      <a:pt x="672" y="6"/>
                      <a:pt x="622" y="1"/>
                      <a:pt x="57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9"/>
              <p:cNvSpPr/>
              <p:nvPr/>
            </p:nvSpPr>
            <p:spPr>
              <a:xfrm>
                <a:off x="4626439" y="2304049"/>
                <a:ext cx="429797" cy="364090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7885" extrusionOk="0">
                    <a:moveTo>
                      <a:pt x="821" y="1"/>
                    </a:moveTo>
                    <a:lnTo>
                      <a:pt x="1" y="2411"/>
                    </a:lnTo>
                    <a:lnTo>
                      <a:pt x="2763" y="3398"/>
                    </a:lnTo>
                    <a:cubicBezTo>
                      <a:pt x="3683" y="3733"/>
                      <a:pt x="4621" y="4068"/>
                      <a:pt x="5525" y="4436"/>
                    </a:cubicBezTo>
                    <a:cubicBezTo>
                      <a:pt x="5742" y="4520"/>
                      <a:pt x="5977" y="4604"/>
                      <a:pt x="6194" y="4704"/>
                    </a:cubicBezTo>
                    <a:lnTo>
                      <a:pt x="6512" y="4821"/>
                    </a:lnTo>
                    <a:cubicBezTo>
                      <a:pt x="6613" y="4871"/>
                      <a:pt x="6696" y="4905"/>
                      <a:pt x="6763" y="4938"/>
                    </a:cubicBezTo>
                    <a:cubicBezTo>
                      <a:pt x="6897" y="4989"/>
                      <a:pt x="7014" y="5072"/>
                      <a:pt x="7132" y="5156"/>
                    </a:cubicBezTo>
                    <a:cubicBezTo>
                      <a:pt x="7199" y="5206"/>
                      <a:pt x="7232" y="5206"/>
                      <a:pt x="7232" y="5206"/>
                    </a:cubicBezTo>
                    <a:cubicBezTo>
                      <a:pt x="7249" y="5206"/>
                      <a:pt x="7282" y="5256"/>
                      <a:pt x="7249" y="5390"/>
                    </a:cubicBezTo>
                    <a:cubicBezTo>
                      <a:pt x="7199" y="5558"/>
                      <a:pt x="7115" y="5708"/>
                      <a:pt x="7014" y="5842"/>
                    </a:cubicBezTo>
                    <a:cubicBezTo>
                      <a:pt x="6763" y="6177"/>
                      <a:pt x="6462" y="6495"/>
                      <a:pt x="6144" y="6796"/>
                    </a:cubicBezTo>
                    <a:lnTo>
                      <a:pt x="6763" y="7884"/>
                    </a:lnTo>
                    <a:cubicBezTo>
                      <a:pt x="7031" y="7784"/>
                      <a:pt x="7282" y="7667"/>
                      <a:pt x="7533" y="7533"/>
                    </a:cubicBezTo>
                    <a:cubicBezTo>
                      <a:pt x="7784" y="7382"/>
                      <a:pt x="8035" y="7215"/>
                      <a:pt x="8253" y="7031"/>
                    </a:cubicBezTo>
                    <a:cubicBezTo>
                      <a:pt x="8504" y="6813"/>
                      <a:pt x="8722" y="6562"/>
                      <a:pt x="8906" y="6277"/>
                    </a:cubicBezTo>
                    <a:cubicBezTo>
                      <a:pt x="9023" y="6110"/>
                      <a:pt x="9107" y="5926"/>
                      <a:pt x="9157" y="5725"/>
                    </a:cubicBezTo>
                    <a:cubicBezTo>
                      <a:pt x="9308" y="5256"/>
                      <a:pt x="9274" y="4754"/>
                      <a:pt x="9073" y="4319"/>
                    </a:cubicBezTo>
                    <a:cubicBezTo>
                      <a:pt x="8990" y="4101"/>
                      <a:pt x="8872" y="3917"/>
                      <a:pt x="8738" y="3750"/>
                    </a:cubicBezTo>
                    <a:cubicBezTo>
                      <a:pt x="8504" y="3465"/>
                      <a:pt x="8236" y="3231"/>
                      <a:pt x="7935" y="3030"/>
                    </a:cubicBezTo>
                    <a:cubicBezTo>
                      <a:pt x="7801" y="2947"/>
                      <a:pt x="7667" y="2863"/>
                      <a:pt x="7533" y="2796"/>
                    </a:cubicBezTo>
                    <a:lnTo>
                      <a:pt x="7433" y="2729"/>
                    </a:lnTo>
                    <a:lnTo>
                      <a:pt x="7332" y="2695"/>
                    </a:lnTo>
                    <a:lnTo>
                      <a:pt x="7165" y="2595"/>
                    </a:lnTo>
                    <a:cubicBezTo>
                      <a:pt x="6931" y="2478"/>
                      <a:pt x="6713" y="2377"/>
                      <a:pt x="6479" y="2260"/>
                    </a:cubicBezTo>
                    <a:cubicBezTo>
                      <a:pt x="5558" y="1825"/>
                      <a:pt x="4621" y="1423"/>
                      <a:pt x="3683" y="1038"/>
                    </a:cubicBezTo>
                    <a:cubicBezTo>
                      <a:pt x="2729" y="670"/>
                      <a:pt x="1792" y="319"/>
                      <a:pt x="821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9"/>
              <p:cNvSpPr/>
              <p:nvPr/>
            </p:nvSpPr>
            <p:spPr>
              <a:xfrm>
                <a:off x="4536815" y="2276945"/>
                <a:ext cx="342434" cy="245097"/>
              </a:xfrm>
              <a:custGeom>
                <a:avLst/>
                <a:gdLst/>
                <a:ahLst/>
                <a:cxnLst/>
                <a:rect l="l" t="t" r="r" b="b"/>
                <a:pathLst>
                  <a:path w="7416" h="5308" extrusionOk="0">
                    <a:moveTo>
                      <a:pt x="2461" y="0"/>
                    </a:moveTo>
                    <a:cubicBezTo>
                      <a:pt x="2166" y="0"/>
                      <a:pt x="1908" y="46"/>
                      <a:pt x="1708" y="152"/>
                    </a:cubicBezTo>
                    <a:cubicBezTo>
                      <a:pt x="0" y="1073"/>
                      <a:pt x="17" y="2747"/>
                      <a:pt x="2042" y="3734"/>
                    </a:cubicBezTo>
                    <a:cubicBezTo>
                      <a:pt x="3348" y="4354"/>
                      <a:pt x="4670" y="4873"/>
                      <a:pt x="6043" y="5308"/>
                    </a:cubicBezTo>
                    <a:lnTo>
                      <a:pt x="7415" y="1692"/>
                    </a:lnTo>
                    <a:cubicBezTo>
                      <a:pt x="7415" y="1692"/>
                      <a:pt x="4254" y="0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9"/>
              <p:cNvSpPr/>
              <p:nvPr/>
            </p:nvSpPr>
            <p:spPr>
              <a:xfrm>
                <a:off x="4852138" y="2611660"/>
                <a:ext cx="105925" cy="102832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2227" extrusionOk="0">
                    <a:moveTo>
                      <a:pt x="1541" y="0"/>
                    </a:moveTo>
                    <a:lnTo>
                      <a:pt x="1" y="687"/>
                    </a:lnTo>
                    <a:lnTo>
                      <a:pt x="1139" y="2227"/>
                    </a:lnTo>
                    <a:cubicBezTo>
                      <a:pt x="1139" y="2227"/>
                      <a:pt x="2227" y="1540"/>
                      <a:pt x="2294" y="888"/>
                    </a:cubicBezTo>
                    <a:lnTo>
                      <a:pt x="154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9"/>
              <p:cNvSpPr/>
              <p:nvPr/>
            </p:nvSpPr>
            <p:spPr>
              <a:xfrm>
                <a:off x="4801246" y="2641681"/>
                <a:ext cx="104402" cy="103617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44" extrusionOk="0">
                    <a:moveTo>
                      <a:pt x="1122" y="1"/>
                    </a:moveTo>
                    <a:lnTo>
                      <a:pt x="0" y="1273"/>
                    </a:lnTo>
                    <a:lnTo>
                      <a:pt x="1674" y="2244"/>
                    </a:lnTo>
                    <a:lnTo>
                      <a:pt x="2260" y="1541"/>
                    </a:lnTo>
                    <a:lnTo>
                      <a:pt x="1122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9"/>
              <p:cNvSpPr/>
              <p:nvPr/>
            </p:nvSpPr>
            <p:spPr>
              <a:xfrm>
                <a:off x="4255476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69" y="0"/>
                    </a:moveTo>
                    <a:cubicBezTo>
                      <a:pt x="201" y="34"/>
                      <a:pt x="0" y="285"/>
                      <a:pt x="34" y="553"/>
                    </a:cubicBezTo>
                    <a:lnTo>
                      <a:pt x="134" y="1524"/>
                    </a:lnTo>
                    <a:cubicBezTo>
                      <a:pt x="168" y="1842"/>
                      <a:pt x="419" y="2076"/>
                      <a:pt x="737" y="2093"/>
                    </a:cubicBezTo>
                    <a:lnTo>
                      <a:pt x="4135" y="2093"/>
                    </a:lnTo>
                    <a:cubicBezTo>
                      <a:pt x="4152" y="2093"/>
                      <a:pt x="4185" y="2076"/>
                      <a:pt x="4202" y="2076"/>
                    </a:cubicBezTo>
                    <a:cubicBezTo>
                      <a:pt x="4470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3" y="235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9"/>
              <p:cNvSpPr/>
              <p:nvPr/>
            </p:nvSpPr>
            <p:spPr>
              <a:xfrm>
                <a:off x="4290245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1" y="0"/>
                    </a:moveTo>
                    <a:lnTo>
                      <a:pt x="202" y="2093"/>
                    </a:lnTo>
                    <a:lnTo>
                      <a:pt x="369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9"/>
              <p:cNvSpPr/>
              <p:nvPr/>
            </p:nvSpPr>
            <p:spPr>
              <a:xfrm>
                <a:off x="4419348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0" y="0"/>
                    </a:moveTo>
                    <a:lnTo>
                      <a:pt x="201" y="2093"/>
                    </a:lnTo>
                    <a:lnTo>
                      <a:pt x="368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9"/>
              <p:cNvSpPr/>
              <p:nvPr/>
            </p:nvSpPr>
            <p:spPr>
              <a:xfrm>
                <a:off x="4403095" y="1982540"/>
                <a:ext cx="24796" cy="932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202" extrusionOk="0">
                    <a:moveTo>
                      <a:pt x="51" y="0"/>
                    </a:moveTo>
                    <a:cubicBezTo>
                      <a:pt x="17" y="51"/>
                      <a:pt x="1" y="84"/>
                      <a:pt x="1" y="101"/>
                    </a:cubicBezTo>
                    <a:cubicBezTo>
                      <a:pt x="1" y="134"/>
                      <a:pt x="17" y="151"/>
                      <a:pt x="51" y="201"/>
                    </a:cubicBezTo>
                    <a:lnTo>
                      <a:pt x="486" y="201"/>
                    </a:lnTo>
                    <a:cubicBezTo>
                      <a:pt x="519" y="151"/>
                      <a:pt x="536" y="134"/>
                      <a:pt x="536" y="101"/>
                    </a:cubicBezTo>
                    <a:cubicBezTo>
                      <a:pt x="536" y="84"/>
                      <a:pt x="519" y="51"/>
                      <a:pt x="4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9"/>
              <p:cNvSpPr/>
              <p:nvPr/>
            </p:nvSpPr>
            <p:spPr>
              <a:xfrm>
                <a:off x="4259355" y="1982540"/>
                <a:ext cx="122133" cy="3634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787" extrusionOk="0">
                    <a:moveTo>
                      <a:pt x="402" y="0"/>
                    </a:moveTo>
                    <a:cubicBezTo>
                      <a:pt x="385" y="67"/>
                      <a:pt x="368" y="67"/>
                      <a:pt x="368" y="67"/>
                    </a:cubicBezTo>
                    <a:cubicBezTo>
                      <a:pt x="151" y="84"/>
                      <a:pt x="0" y="268"/>
                      <a:pt x="17" y="486"/>
                    </a:cubicBezTo>
                    <a:lnTo>
                      <a:pt x="34" y="737"/>
                    </a:lnTo>
                    <a:cubicBezTo>
                      <a:pt x="50" y="770"/>
                      <a:pt x="67" y="787"/>
                      <a:pt x="84" y="787"/>
                    </a:cubicBezTo>
                    <a:lnTo>
                      <a:pt x="101" y="787"/>
                    </a:lnTo>
                    <a:cubicBezTo>
                      <a:pt x="117" y="787"/>
                      <a:pt x="151" y="770"/>
                      <a:pt x="134" y="737"/>
                    </a:cubicBezTo>
                    <a:lnTo>
                      <a:pt x="117" y="486"/>
                    </a:lnTo>
                    <a:lnTo>
                      <a:pt x="117" y="436"/>
                    </a:lnTo>
                    <a:cubicBezTo>
                      <a:pt x="117" y="302"/>
                      <a:pt x="222" y="195"/>
                      <a:pt x="350" y="195"/>
                    </a:cubicBezTo>
                    <a:cubicBezTo>
                      <a:pt x="367" y="195"/>
                      <a:pt x="384" y="197"/>
                      <a:pt x="402" y="201"/>
                    </a:cubicBezTo>
                    <a:lnTo>
                      <a:pt x="2595" y="201"/>
                    </a:lnTo>
                    <a:cubicBezTo>
                      <a:pt x="2628" y="168"/>
                      <a:pt x="2645" y="151"/>
                      <a:pt x="2645" y="117"/>
                    </a:cubicBezTo>
                    <a:cubicBezTo>
                      <a:pt x="2645" y="84"/>
                      <a:pt x="2628" y="67"/>
                      <a:pt x="2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9"/>
              <p:cNvSpPr/>
              <p:nvPr/>
            </p:nvSpPr>
            <p:spPr>
              <a:xfrm>
                <a:off x="4310331" y="2001102"/>
                <a:ext cx="102093" cy="20132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436" extrusionOk="0">
                    <a:moveTo>
                      <a:pt x="135" y="0"/>
                    </a:moveTo>
                    <a:cubicBezTo>
                      <a:pt x="51" y="0"/>
                      <a:pt x="1" y="84"/>
                      <a:pt x="1" y="167"/>
                    </a:cubicBezTo>
                    <a:cubicBezTo>
                      <a:pt x="18" y="251"/>
                      <a:pt x="85" y="335"/>
                      <a:pt x="185" y="435"/>
                    </a:cubicBezTo>
                    <a:lnTo>
                      <a:pt x="2043" y="435"/>
                    </a:lnTo>
                    <a:cubicBezTo>
                      <a:pt x="2060" y="335"/>
                      <a:pt x="2060" y="335"/>
                      <a:pt x="2076" y="335"/>
                    </a:cubicBezTo>
                    <a:cubicBezTo>
                      <a:pt x="2160" y="318"/>
                      <a:pt x="2210" y="251"/>
                      <a:pt x="2210" y="167"/>
                    </a:cubicBezTo>
                    <a:cubicBezTo>
                      <a:pt x="2195" y="77"/>
                      <a:pt x="2127" y="14"/>
                      <a:pt x="2040" y="14"/>
                    </a:cubicBezTo>
                    <a:cubicBezTo>
                      <a:pt x="2030" y="14"/>
                      <a:pt x="2020" y="15"/>
                      <a:pt x="2010" y="17"/>
                    </a:cubicBezTo>
                    <a:lnTo>
                      <a:pt x="152" y="17"/>
                    </a:lnTo>
                    <a:cubicBezTo>
                      <a:pt x="152" y="0"/>
                      <a:pt x="135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9"/>
              <p:cNvSpPr/>
              <p:nvPr/>
            </p:nvSpPr>
            <p:spPr>
              <a:xfrm>
                <a:off x="4345146" y="2003411"/>
                <a:ext cx="32507" cy="10066"/>
              </a:xfrm>
              <a:custGeom>
                <a:avLst/>
                <a:gdLst/>
                <a:ahLst/>
                <a:cxnLst/>
                <a:rect l="l" t="t" r="r" b="b"/>
                <a:pathLst>
                  <a:path w="704" h="218" extrusionOk="0">
                    <a:moveTo>
                      <a:pt x="335" y="0"/>
                    </a:moveTo>
                    <a:cubicBezTo>
                      <a:pt x="151" y="0"/>
                      <a:pt x="0" y="50"/>
                      <a:pt x="0" y="117"/>
                    </a:cubicBezTo>
                    <a:cubicBezTo>
                      <a:pt x="17" y="168"/>
                      <a:pt x="168" y="218"/>
                      <a:pt x="352" y="218"/>
                    </a:cubicBezTo>
                    <a:cubicBezTo>
                      <a:pt x="553" y="218"/>
                      <a:pt x="703" y="168"/>
                      <a:pt x="703" y="117"/>
                    </a:cubicBezTo>
                    <a:cubicBezTo>
                      <a:pt x="686" y="50"/>
                      <a:pt x="519" y="0"/>
                      <a:pt x="3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9"/>
              <p:cNvSpPr/>
              <p:nvPr/>
            </p:nvSpPr>
            <p:spPr>
              <a:xfrm>
                <a:off x="4298003" y="2871988"/>
                <a:ext cx="510926" cy="194304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208" extrusionOk="0">
                    <a:moveTo>
                      <a:pt x="10223" y="0"/>
                    </a:moveTo>
                    <a:cubicBezTo>
                      <a:pt x="10202" y="0"/>
                      <a:pt x="10181" y="1"/>
                      <a:pt x="10160" y="3"/>
                    </a:cubicBezTo>
                    <a:lnTo>
                      <a:pt x="603" y="857"/>
                    </a:lnTo>
                    <a:cubicBezTo>
                      <a:pt x="251" y="891"/>
                      <a:pt x="0" y="1192"/>
                      <a:pt x="34" y="1527"/>
                    </a:cubicBezTo>
                    <a:lnTo>
                      <a:pt x="218" y="3636"/>
                    </a:lnTo>
                    <a:cubicBezTo>
                      <a:pt x="249" y="3966"/>
                      <a:pt x="517" y="4208"/>
                      <a:pt x="841" y="4208"/>
                    </a:cubicBezTo>
                    <a:cubicBezTo>
                      <a:pt x="862" y="4208"/>
                      <a:pt x="883" y="4207"/>
                      <a:pt x="904" y="4205"/>
                    </a:cubicBezTo>
                    <a:lnTo>
                      <a:pt x="10462" y="3351"/>
                    </a:lnTo>
                    <a:cubicBezTo>
                      <a:pt x="10813" y="3318"/>
                      <a:pt x="11064" y="3016"/>
                      <a:pt x="11031" y="2665"/>
                    </a:cubicBezTo>
                    <a:lnTo>
                      <a:pt x="10847" y="556"/>
                    </a:lnTo>
                    <a:cubicBezTo>
                      <a:pt x="10815" y="241"/>
                      <a:pt x="10547" y="0"/>
                      <a:pt x="102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9"/>
              <p:cNvSpPr/>
              <p:nvPr/>
            </p:nvSpPr>
            <p:spPr>
              <a:xfrm>
                <a:off x="4748570" y="2899923"/>
                <a:ext cx="81222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662" extrusionOk="0">
                    <a:moveTo>
                      <a:pt x="938" y="1"/>
                    </a:moveTo>
                    <a:cubicBezTo>
                      <a:pt x="419" y="1"/>
                      <a:pt x="1" y="486"/>
                      <a:pt x="135" y="1022"/>
                    </a:cubicBezTo>
                    <a:cubicBezTo>
                      <a:pt x="201" y="1323"/>
                      <a:pt x="453" y="1574"/>
                      <a:pt x="737" y="1641"/>
                    </a:cubicBezTo>
                    <a:cubicBezTo>
                      <a:pt x="800" y="1655"/>
                      <a:pt x="863" y="1661"/>
                      <a:pt x="923" y="1661"/>
                    </a:cubicBezTo>
                    <a:cubicBezTo>
                      <a:pt x="1391" y="1661"/>
                      <a:pt x="1758" y="1281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9"/>
              <p:cNvSpPr/>
              <p:nvPr/>
            </p:nvSpPr>
            <p:spPr>
              <a:xfrm>
                <a:off x="4258570" y="2938571"/>
                <a:ext cx="81176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662" extrusionOk="0">
                    <a:moveTo>
                      <a:pt x="938" y="1"/>
                    </a:moveTo>
                    <a:cubicBezTo>
                      <a:pt x="419" y="1"/>
                      <a:pt x="0" y="486"/>
                      <a:pt x="134" y="1022"/>
                    </a:cubicBezTo>
                    <a:cubicBezTo>
                      <a:pt x="201" y="1323"/>
                      <a:pt x="452" y="1574"/>
                      <a:pt x="737" y="1641"/>
                    </a:cubicBezTo>
                    <a:cubicBezTo>
                      <a:pt x="802" y="1655"/>
                      <a:pt x="866" y="1662"/>
                      <a:pt x="928" y="1662"/>
                    </a:cubicBezTo>
                    <a:cubicBezTo>
                      <a:pt x="1393" y="1662"/>
                      <a:pt x="1758" y="1293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9"/>
              <p:cNvSpPr/>
              <p:nvPr/>
            </p:nvSpPr>
            <p:spPr>
              <a:xfrm>
                <a:off x="4320397" y="2899831"/>
                <a:ext cx="245836" cy="90041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1950" extrusionOk="0">
                    <a:moveTo>
                      <a:pt x="4465" y="1"/>
                    </a:moveTo>
                    <a:cubicBezTo>
                      <a:pt x="4444" y="1"/>
                      <a:pt x="4424" y="1"/>
                      <a:pt x="4403" y="3"/>
                    </a:cubicBezTo>
                    <a:lnTo>
                      <a:pt x="787" y="321"/>
                    </a:lnTo>
                    <a:cubicBezTo>
                      <a:pt x="335" y="354"/>
                      <a:pt x="1" y="756"/>
                      <a:pt x="51" y="1208"/>
                    </a:cubicBezTo>
                    <a:cubicBezTo>
                      <a:pt x="82" y="1630"/>
                      <a:pt x="434" y="1950"/>
                      <a:pt x="848" y="1950"/>
                    </a:cubicBezTo>
                    <a:cubicBezTo>
                      <a:pt x="878" y="1950"/>
                      <a:pt x="908" y="1948"/>
                      <a:pt x="938" y="1945"/>
                    </a:cubicBezTo>
                    <a:lnTo>
                      <a:pt x="4553" y="1627"/>
                    </a:lnTo>
                    <a:cubicBezTo>
                      <a:pt x="4989" y="1576"/>
                      <a:pt x="5323" y="1191"/>
                      <a:pt x="5290" y="739"/>
                    </a:cubicBezTo>
                    <a:cubicBezTo>
                      <a:pt x="5242" y="324"/>
                      <a:pt x="4890" y="1"/>
                      <a:pt x="4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9"/>
              <p:cNvSpPr/>
              <p:nvPr/>
            </p:nvSpPr>
            <p:spPr>
              <a:xfrm>
                <a:off x="4689836" y="2978788"/>
                <a:ext cx="78128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622" extrusionOk="0">
                    <a:moveTo>
                      <a:pt x="1390" y="0"/>
                    </a:moveTo>
                    <a:lnTo>
                      <a:pt x="252" y="101"/>
                    </a:lnTo>
                    <a:cubicBezTo>
                      <a:pt x="101" y="117"/>
                      <a:pt x="1" y="251"/>
                      <a:pt x="17" y="385"/>
                    </a:cubicBezTo>
                    <a:lnTo>
                      <a:pt x="17" y="402"/>
                    </a:lnTo>
                    <a:cubicBezTo>
                      <a:pt x="33" y="526"/>
                      <a:pt x="135" y="621"/>
                      <a:pt x="269" y="621"/>
                    </a:cubicBezTo>
                    <a:cubicBezTo>
                      <a:pt x="280" y="621"/>
                      <a:pt x="291" y="621"/>
                      <a:pt x="302" y="620"/>
                    </a:cubicBezTo>
                    <a:lnTo>
                      <a:pt x="1440" y="519"/>
                    </a:lnTo>
                    <a:cubicBezTo>
                      <a:pt x="1591" y="502"/>
                      <a:pt x="1691" y="385"/>
                      <a:pt x="1674" y="235"/>
                    </a:cubicBezTo>
                    <a:cubicBezTo>
                      <a:pt x="1658" y="101"/>
                      <a:pt x="1540" y="0"/>
                      <a:pt x="13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9"/>
              <p:cNvSpPr/>
              <p:nvPr/>
            </p:nvSpPr>
            <p:spPr>
              <a:xfrm>
                <a:off x="4607139" y="2986499"/>
                <a:ext cx="77343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622" extrusionOk="0">
                    <a:moveTo>
                      <a:pt x="1390" y="1"/>
                    </a:moveTo>
                    <a:lnTo>
                      <a:pt x="235" y="101"/>
                    </a:lnTo>
                    <a:cubicBezTo>
                      <a:pt x="101" y="118"/>
                      <a:pt x="0" y="252"/>
                      <a:pt x="0" y="386"/>
                    </a:cubicBezTo>
                    <a:cubicBezTo>
                      <a:pt x="16" y="525"/>
                      <a:pt x="132" y="622"/>
                      <a:pt x="256" y="622"/>
                    </a:cubicBezTo>
                    <a:cubicBezTo>
                      <a:pt x="266" y="622"/>
                      <a:pt x="275" y="621"/>
                      <a:pt x="285" y="620"/>
                    </a:cubicBezTo>
                    <a:lnTo>
                      <a:pt x="1440" y="520"/>
                    </a:lnTo>
                    <a:cubicBezTo>
                      <a:pt x="1574" y="503"/>
                      <a:pt x="1674" y="386"/>
                      <a:pt x="1674" y="235"/>
                    </a:cubicBezTo>
                    <a:cubicBezTo>
                      <a:pt x="1658" y="101"/>
                      <a:pt x="1524" y="1"/>
                      <a:pt x="13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9"/>
              <p:cNvSpPr/>
              <p:nvPr/>
            </p:nvSpPr>
            <p:spPr>
              <a:xfrm>
                <a:off x="4343577" y="2441093"/>
                <a:ext cx="145359" cy="193012"/>
              </a:xfrm>
              <a:custGeom>
                <a:avLst/>
                <a:gdLst/>
                <a:ahLst/>
                <a:cxnLst/>
                <a:rect l="l" t="t" r="r" b="b"/>
                <a:pathLst>
                  <a:path w="3148" h="4180" extrusionOk="0">
                    <a:moveTo>
                      <a:pt x="2931" y="0"/>
                    </a:moveTo>
                    <a:cubicBezTo>
                      <a:pt x="2866" y="0"/>
                      <a:pt x="2804" y="27"/>
                      <a:pt x="2763" y="79"/>
                    </a:cubicBezTo>
                    <a:lnTo>
                      <a:pt x="68" y="3862"/>
                    </a:lnTo>
                    <a:cubicBezTo>
                      <a:pt x="1" y="3962"/>
                      <a:pt x="17" y="4079"/>
                      <a:pt x="101" y="4146"/>
                    </a:cubicBezTo>
                    <a:cubicBezTo>
                      <a:pt x="135" y="4163"/>
                      <a:pt x="185" y="4180"/>
                      <a:pt x="218" y="4180"/>
                    </a:cubicBezTo>
                    <a:cubicBezTo>
                      <a:pt x="285" y="4180"/>
                      <a:pt x="352" y="4146"/>
                      <a:pt x="386" y="4096"/>
                    </a:cubicBezTo>
                    <a:lnTo>
                      <a:pt x="3081" y="297"/>
                    </a:lnTo>
                    <a:cubicBezTo>
                      <a:pt x="3148" y="213"/>
                      <a:pt x="3131" y="96"/>
                      <a:pt x="3047" y="29"/>
                    </a:cubicBezTo>
                    <a:cubicBezTo>
                      <a:pt x="3009" y="10"/>
                      <a:pt x="2969" y="0"/>
                      <a:pt x="29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9"/>
              <p:cNvSpPr/>
              <p:nvPr/>
            </p:nvSpPr>
            <p:spPr>
              <a:xfrm>
                <a:off x="4342053" y="2461133"/>
                <a:ext cx="148406" cy="152100"/>
              </a:xfrm>
              <a:custGeom>
                <a:avLst/>
                <a:gdLst/>
                <a:ahLst/>
                <a:cxnLst/>
                <a:rect l="l" t="t" r="r" b="b"/>
                <a:pathLst>
                  <a:path w="3214" h="3294" extrusionOk="0">
                    <a:moveTo>
                      <a:pt x="218" y="1"/>
                    </a:moveTo>
                    <a:cubicBezTo>
                      <a:pt x="168" y="1"/>
                      <a:pt x="117" y="22"/>
                      <a:pt x="84" y="63"/>
                    </a:cubicBezTo>
                    <a:cubicBezTo>
                      <a:pt x="0" y="147"/>
                      <a:pt x="0" y="264"/>
                      <a:pt x="84" y="348"/>
                    </a:cubicBezTo>
                    <a:lnTo>
                      <a:pt x="2846" y="3244"/>
                    </a:lnTo>
                    <a:cubicBezTo>
                      <a:pt x="2879" y="3277"/>
                      <a:pt x="2946" y="3294"/>
                      <a:pt x="2996" y="3294"/>
                    </a:cubicBezTo>
                    <a:cubicBezTo>
                      <a:pt x="3047" y="3294"/>
                      <a:pt x="3097" y="3277"/>
                      <a:pt x="3130" y="3244"/>
                    </a:cubicBezTo>
                    <a:cubicBezTo>
                      <a:pt x="3214" y="3160"/>
                      <a:pt x="3214" y="3043"/>
                      <a:pt x="3130" y="2959"/>
                    </a:cubicBezTo>
                    <a:lnTo>
                      <a:pt x="352" y="63"/>
                    </a:lnTo>
                    <a:cubicBezTo>
                      <a:pt x="318" y="22"/>
                      <a:pt x="268" y="1"/>
                      <a:pt x="2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2" name="Google Shape;2072;p39"/>
          <p:cNvGrpSpPr/>
          <p:nvPr/>
        </p:nvGrpSpPr>
        <p:grpSpPr>
          <a:xfrm>
            <a:off x="889113" y="2046600"/>
            <a:ext cx="1789200" cy="2196616"/>
            <a:chOff x="889113" y="2046600"/>
            <a:chExt cx="1789200" cy="2196616"/>
          </a:xfrm>
        </p:grpSpPr>
        <p:sp>
          <p:nvSpPr>
            <p:cNvPr id="2073" name="Google Shape;2073;p39"/>
            <p:cNvSpPr txBox="1"/>
            <p:nvPr/>
          </p:nvSpPr>
          <p:spPr>
            <a:xfrm>
              <a:off x="889113" y="2046600"/>
              <a:ext cx="1789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4" name="Google Shape;2074;p39"/>
            <p:cNvSpPr txBox="1"/>
            <p:nvPr/>
          </p:nvSpPr>
          <p:spPr>
            <a:xfrm>
              <a:off x="889113" y="2316616"/>
              <a:ext cx="1789200" cy="192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endParaRPr lang="en-IN" sz="9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2075" name="Google Shape;2075;p39"/>
          <p:cNvGrpSpPr/>
          <p:nvPr/>
        </p:nvGrpSpPr>
        <p:grpSpPr>
          <a:xfrm>
            <a:off x="6321265" y="1941761"/>
            <a:ext cx="2045503" cy="2773494"/>
            <a:chOff x="6329808" y="2046600"/>
            <a:chExt cx="1926069" cy="2196628"/>
          </a:xfrm>
        </p:grpSpPr>
        <p:sp>
          <p:nvSpPr>
            <p:cNvPr id="2076" name="Google Shape;2076;p39"/>
            <p:cNvSpPr txBox="1"/>
            <p:nvPr/>
          </p:nvSpPr>
          <p:spPr>
            <a:xfrm>
              <a:off x="6414228" y="2046600"/>
              <a:ext cx="1841636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7" name="Google Shape;2077;p39"/>
            <p:cNvSpPr txBox="1"/>
            <p:nvPr/>
          </p:nvSpPr>
          <p:spPr>
            <a:xfrm>
              <a:off x="6329808" y="2316627"/>
              <a:ext cx="1926069" cy="19266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8260" marR="91440" lvl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</a:pPr>
              <a:endParaRPr sz="9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29E04ED-AF2F-7D0D-99AE-790FA88CBF84}"/>
              </a:ext>
            </a:extLst>
          </p:cNvPr>
          <p:cNvSpPr txBox="1"/>
          <p:nvPr/>
        </p:nvSpPr>
        <p:spPr>
          <a:xfrm>
            <a:off x="6568572" y="1819692"/>
            <a:ext cx="15990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PWM DC MOTOR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451FD-FB86-BC52-52C5-AE0CE7AAAFBA}"/>
              </a:ext>
            </a:extLst>
          </p:cNvPr>
          <p:cNvSpPr txBox="1"/>
          <p:nvPr/>
        </p:nvSpPr>
        <p:spPr>
          <a:xfrm>
            <a:off x="6363189" y="2441109"/>
            <a:ext cx="1993297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marR="91440" lvl="0" indent="-13462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r>
              <a:rPr lang="en-IN" sz="1050" b="1" dirty="0"/>
              <a:t>Function</a:t>
            </a:r>
            <a:r>
              <a:rPr lang="en-IN" sz="1050" dirty="0"/>
              <a:t>: Drives the car.</a:t>
            </a:r>
          </a:p>
          <a:p>
            <a:pPr marL="182880" marR="91440" lvl="0" indent="-13462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r>
              <a:rPr lang="en-US" sz="1050" b="1" dirty="0"/>
              <a:t>Details</a:t>
            </a:r>
            <a:r>
              <a:rPr lang="en-US" sz="1050" dirty="0"/>
              <a:t>: A DC motor whose speed is controlled by Pulse Width Modulation (PWM). The Arduino generates PWM signals to adjust the motor speed, allowing for smooth acceleration and deceleration.</a:t>
            </a:r>
            <a:endParaRPr lang="en-IN" sz="10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D8BC90-46F9-151D-0838-7E71C0E670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7" y="2186036"/>
            <a:ext cx="2070512" cy="1692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8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3" name="Google Shape;1983;p39"/>
          <p:cNvGrpSpPr/>
          <p:nvPr/>
        </p:nvGrpSpPr>
        <p:grpSpPr>
          <a:xfrm flipH="1">
            <a:off x="6055038" y="1725575"/>
            <a:ext cx="2301488" cy="2643675"/>
            <a:chOff x="720000" y="1725575"/>
            <a:chExt cx="2301488" cy="2643675"/>
          </a:xfrm>
        </p:grpSpPr>
        <p:sp>
          <p:nvSpPr>
            <p:cNvPr id="1984" name="Google Shape;1984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" name="Google Shape;1987;p39"/>
          <p:cNvGrpSpPr/>
          <p:nvPr/>
        </p:nvGrpSpPr>
        <p:grpSpPr>
          <a:xfrm>
            <a:off x="787513" y="1725575"/>
            <a:ext cx="2301488" cy="2643675"/>
            <a:chOff x="720000" y="1725575"/>
            <a:chExt cx="2301488" cy="2643675"/>
          </a:xfrm>
        </p:grpSpPr>
        <p:sp>
          <p:nvSpPr>
            <p:cNvPr id="1988" name="Google Shape;1988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1" name="Google Shape;1991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EXPLANATION </a:t>
            </a:r>
            <a:endParaRPr dirty="0"/>
          </a:p>
        </p:txBody>
      </p:sp>
      <p:grpSp>
        <p:nvGrpSpPr>
          <p:cNvPr id="1992" name="Google Shape;1992;p39"/>
          <p:cNvGrpSpPr/>
          <p:nvPr/>
        </p:nvGrpSpPr>
        <p:grpSpPr>
          <a:xfrm>
            <a:off x="2859825" y="1503664"/>
            <a:ext cx="3424446" cy="3097575"/>
            <a:chOff x="2859825" y="1503664"/>
            <a:chExt cx="3424446" cy="3097575"/>
          </a:xfrm>
        </p:grpSpPr>
        <p:sp>
          <p:nvSpPr>
            <p:cNvPr id="1993" name="Google Shape;1993;p39"/>
            <p:cNvSpPr/>
            <p:nvPr/>
          </p:nvSpPr>
          <p:spPr>
            <a:xfrm>
              <a:off x="2859825" y="4369250"/>
              <a:ext cx="3424446" cy="231989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4" name="Google Shape;1994;p39"/>
            <p:cNvGrpSpPr/>
            <p:nvPr/>
          </p:nvGrpSpPr>
          <p:grpSpPr>
            <a:xfrm>
              <a:off x="3084582" y="1503664"/>
              <a:ext cx="2977120" cy="2971486"/>
              <a:chOff x="3084582" y="1503664"/>
              <a:chExt cx="2977120" cy="2971486"/>
            </a:xfrm>
          </p:grpSpPr>
          <p:grpSp>
            <p:nvGrpSpPr>
              <p:cNvPr id="1995" name="Google Shape;1995;p39"/>
              <p:cNvGrpSpPr/>
              <p:nvPr/>
            </p:nvGrpSpPr>
            <p:grpSpPr>
              <a:xfrm>
                <a:off x="3084582" y="1509674"/>
                <a:ext cx="1111478" cy="793610"/>
                <a:chOff x="3004942" y="1509674"/>
                <a:chExt cx="1111478" cy="793610"/>
              </a:xfrm>
            </p:grpSpPr>
            <p:sp>
              <p:nvSpPr>
                <p:cNvPr id="1996" name="Google Shape;1996;p39"/>
                <p:cNvSpPr/>
                <p:nvPr/>
              </p:nvSpPr>
              <p:spPr>
                <a:xfrm>
                  <a:off x="3004942" y="1509674"/>
                  <a:ext cx="1111478" cy="793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187" extrusionOk="0">
                      <a:moveTo>
                        <a:pt x="20939" y="0"/>
                      </a:moveTo>
                      <a:cubicBezTo>
                        <a:pt x="14281" y="0"/>
                        <a:pt x="7309" y="1847"/>
                        <a:pt x="737" y="5387"/>
                      </a:cubicBezTo>
                      <a:cubicBezTo>
                        <a:pt x="319" y="5621"/>
                        <a:pt x="51" y="6057"/>
                        <a:pt x="1" y="6525"/>
                      </a:cubicBezTo>
                      <a:lnTo>
                        <a:pt x="1" y="16736"/>
                      </a:lnTo>
                      <a:cubicBezTo>
                        <a:pt x="1" y="17025"/>
                        <a:pt x="161" y="17187"/>
                        <a:pt x="392" y="17187"/>
                      </a:cubicBezTo>
                      <a:cubicBezTo>
                        <a:pt x="496" y="17187"/>
                        <a:pt x="613" y="17154"/>
                        <a:pt x="737" y="17087"/>
                      </a:cubicBezTo>
                      <a:cubicBezTo>
                        <a:pt x="7293" y="13571"/>
                        <a:pt x="14246" y="11713"/>
                        <a:pt x="20889" y="11713"/>
                      </a:cubicBezTo>
                      <a:cubicBezTo>
                        <a:pt x="21710" y="11713"/>
                        <a:pt x="22525" y="11741"/>
                        <a:pt x="23334" y="11798"/>
                      </a:cubicBezTo>
                      <a:lnTo>
                        <a:pt x="23418" y="11798"/>
                      </a:lnTo>
                      <a:cubicBezTo>
                        <a:pt x="23786" y="11781"/>
                        <a:pt x="24071" y="11480"/>
                        <a:pt x="24071" y="11112"/>
                      </a:cubicBezTo>
                      <a:lnTo>
                        <a:pt x="24071" y="901"/>
                      </a:lnTo>
                      <a:cubicBezTo>
                        <a:pt x="24071" y="483"/>
                        <a:pt x="23753" y="131"/>
                        <a:pt x="23334" y="81"/>
                      </a:cubicBezTo>
                      <a:cubicBezTo>
                        <a:pt x="22541" y="27"/>
                        <a:pt x="21742" y="0"/>
                        <a:pt x="20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7" name="Google Shape;1997;p39"/>
                <p:cNvSpPr/>
                <p:nvPr/>
              </p:nvSpPr>
              <p:spPr>
                <a:xfrm>
                  <a:off x="3123979" y="1686243"/>
                  <a:ext cx="328535" cy="366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5" h="7941" extrusionOk="0">
                      <a:moveTo>
                        <a:pt x="5999" y="1"/>
                      </a:moveTo>
                      <a:cubicBezTo>
                        <a:pt x="4478" y="1"/>
                        <a:pt x="2764" y="1025"/>
                        <a:pt x="1590" y="2718"/>
                      </a:cubicBezTo>
                      <a:cubicBezTo>
                        <a:pt x="335" y="4543"/>
                        <a:pt x="0" y="6668"/>
                        <a:pt x="754" y="7941"/>
                      </a:cubicBezTo>
                      <a:cubicBezTo>
                        <a:pt x="2042" y="6735"/>
                        <a:pt x="3331" y="5597"/>
                        <a:pt x="4637" y="4526"/>
                      </a:cubicBezTo>
                      <a:cubicBezTo>
                        <a:pt x="5457" y="3053"/>
                        <a:pt x="6277" y="1613"/>
                        <a:pt x="7114" y="207"/>
                      </a:cubicBezTo>
                      <a:cubicBezTo>
                        <a:pt x="6763" y="68"/>
                        <a:pt x="6387" y="1"/>
                        <a:pt x="59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8" name="Google Shape;1998;p39"/>
                <p:cNvSpPr/>
                <p:nvPr/>
              </p:nvSpPr>
              <p:spPr>
                <a:xfrm>
                  <a:off x="3159533" y="1695801"/>
                  <a:ext cx="397290" cy="410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4" h="8899" extrusionOk="0">
                      <a:moveTo>
                        <a:pt x="6344" y="0"/>
                      </a:moveTo>
                      <a:cubicBezTo>
                        <a:pt x="5524" y="1423"/>
                        <a:pt x="4687" y="2863"/>
                        <a:pt x="3867" y="4319"/>
                      </a:cubicBezTo>
                      <a:cubicBezTo>
                        <a:pt x="2578" y="5390"/>
                        <a:pt x="1272" y="6528"/>
                        <a:pt x="0" y="7717"/>
                      </a:cubicBezTo>
                      <a:cubicBezTo>
                        <a:pt x="201" y="8068"/>
                        <a:pt x="486" y="8370"/>
                        <a:pt x="837" y="8554"/>
                      </a:cubicBezTo>
                      <a:cubicBezTo>
                        <a:pt x="1259" y="8788"/>
                        <a:pt x="1753" y="8899"/>
                        <a:pt x="2281" y="8899"/>
                      </a:cubicBezTo>
                      <a:cubicBezTo>
                        <a:pt x="3830" y="8899"/>
                        <a:pt x="5682" y="7950"/>
                        <a:pt x="6930" y="6378"/>
                      </a:cubicBezTo>
                      <a:cubicBezTo>
                        <a:pt x="8604" y="4269"/>
                        <a:pt x="8604" y="1524"/>
                        <a:pt x="6930" y="318"/>
                      </a:cubicBezTo>
                      <a:cubicBezTo>
                        <a:pt x="6746" y="184"/>
                        <a:pt x="6545" y="84"/>
                        <a:pt x="63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9" name="Google Shape;1999;p39"/>
                <p:cNvSpPr/>
                <p:nvPr/>
              </p:nvSpPr>
              <p:spPr>
                <a:xfrm>
                  <a:off x="3807218" y="1753749"/>
                  <a:ext cx="77297" cy="23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5090" extrusionOk="0">
                      <a:moveTo>
                        <a:pt x="1674" y="1"/>
                      </a:moveTo>
                      <a:cubicBezTo>
                        <a:pt x="1122" y="17"/>
                        <a:pt x="553" y="68"/>
                        <a:pt x="0" y="118"/>
                      </a:cubicBezTo>
                      <a:lnTo>
                        <a:pt x="0" y="5089"/>
                      </a:lnTo>
                      <a:cubicBezTo>
                        <a:pt x="553" y="5039"/>
                        <a:pt x="1122" y="4989"/>
                        <a:pt x="1674" y="4955"/>
                      </a:cubicBezTo>
                      <a:lnTo>
                        <a:pt x="167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0" name="Google Shape;2000;p39"/>
                <p:cNvSpPr/>
                <p:nvPr/>
              </p:nvSpPr>
              <p:spPr>
                <a:xfrm>
                  <a:off x="3681209" y="1885160"/>
                  <a:ext cx="77343" cy="11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2562" extrusionOk="0">
                      <a:moveTo>
                        <a:pt x="1675" y="0"/>
                      </a:moveTo>
                      <a:cubicBezTo>
                        <a:pt x="1122" y="84"/>
                        <a:pt x="570" y="168"/>
                        <a:pt x="1" y="251"/>
                      </a:cubicBezTo>
                      <a:lnTo>
                        <a:pt x="1" y="2561"/>
                      </a:lnTo>
                      <a:cubicBezTo>
                        <a:pt x="570" y="2461"/>
                        <a:pt x="1122" y="2394"/>
                        <a:pt x="1675" y="2310"/>
                      </a:cubicBezTo>
                      <a:lnTo>
                        <a:pt x="16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1" name="Google Shape;2001;p39"/>
                <p:cNvSpPr/>
                <p:nvPr/>
              </p:nvSpPr>
              <p:spPr>
                <a:xfrm>
                  <a:off x="3681209" y="1821763"/>
                  <a:ext cx="77343" cy="76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658" extrusionOk="0">
                      <a:moveTo>
                        <a:pt x="1675" y="1"/>
                      </a:moveTo>
                      <a:cubicBezTo>
                        <a:pt x="1122" y="84"/>
                        <a:pt x="570" y="168"/>
                        <a:pt x="1" y="252"/>
                      </a:cubicBezTo>
                      <a:lnTo>
                        <a:pt x="1" y="1658"/>
                      </a:lnTo>
                      <a:cubicBezTo>
                        <a:pt x="570" y="1574"/>
                        <a:pt x="1122" y="1490"/>
                        <a:pt x="1675" y="1423"/>
                      </a:cubicBezTo>
                      <a:lnTo>
                        <a:pt x="16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2" name="Google Shape;2002;p39"/>
                <p:cNvSpPr/>
                <p:nvPr/>
              </p:nvSpPr>
              <p:spPr>
                <a:xfrm>
                  <a:off x="3807218" y="1618506"/>
                  <a:ext cx="77297" cy="146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3165" extrusionOk="0">
                      <a:moveTo>
                        <a:pt x="1674" y="0"/>
                      </a:moveTo>
                      <a:cubicBezTo>
                        <a:pt x="1122" y="34"/>
                        <a:pt x="553" y="67"/>
                        <a:pt x="0" y="118"/>
                      </a:cubicBezTo>
                      <a:lnTo>
                        <a:pt x="0" y="3164"/>
                      </a:lnTo>
                      <a:cubicBezTo>
                        <a:pt x="553" y="3097"/>
                        <a:pt x="1122" y="3064"/>
                        <a:pt x="1674" y="3030"/>
                      </a:cubicBezTo>
                      <a:lnTo>
                        <a:pt x="167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39"/>
                <p:cNvSpPr/>
                <p:nvPr/>
              </p:nvSpPr>
              <p:spPr>
                <a:xfrm>
                  <a:off x="3932396" y="1791057"/>
                  <a:ext cx="77343" cy="189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4114" extrusionOk="0">
                      <a:moveTo>
                        <a:pt x="844" y="0"/>
                      </a:moveTo>
                      <a:cubicBezTo>
                        <a:pt x="566" y="0"/>
                        <a:pt x="285" y="5"/>
                        <a:pt x="1" y="13"/>
                      </a:cubicBezTo>
                      <a:lnTo>
                        <a:pt x="1" y="4114"/>
                      </a:lnTo>
                      <a:lnTo>
                        <a:pt x="1675" y="4114"/>
                      </a:lnTo>
                      <a:lnTo>
                        <a:pt x="1675" y="13"/>
                      </a:lnTo>
                      <a:cubicBezTo>
                        <a:pt x="1398" y="5"/>
                        <a:pt x="1122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39"/>
                <p:cNvSpPr/>
                <p:nvPr/>
              </p:nvSpPr>
              <p:spPr>
                <a:xfrm>
                  <a:off x="3932396" y="1709884"/>
                  <a:ext cx="77343" cy="8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889" extrusionOk="0">
                      <a:moveTo>
                        <a:pt x="844" y="1"/>
                      </a:moveTo>
                      <a:cubicBezTo>
                        <a:pt x="566" y="1"/>
                        <a:pt x="285" y="5"/>
                        <a:pt x="1" y="13"/>
                      </a:cubicBezTo>
                      <a:lnTo>
                        <a:pt x="1" y="1888"/>
                      </a:lnTo>
                      <a:cubicBezTo>
                        <a:pt x="285" y="1880"/>
                        <a:pt x="566" y="1875"/>
                        <a:pt x="844" y="1875"/>
                      </a:cubicBezTo>
                      <a:cubicBezTo>
                        <a:pt x="1122" y="1875"/>
                        <a:pt x="1398" y="1880"/>
                        <a:pt x="1675" y="1888"/>
                      </a:cubicBezTo>
                      <a:lnTo>
                        <a:pt x="1675" y="13"/>
                      </a:lnTo>
                      <a:cubicBezTo>
                        <a:pt x="1398" y="5"/>
                        <a:pt x="1122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5" name="Google Shape;2005;p39"/>
              <p:cNvGrpSpPr/>
              <p:nvPr/>
            </p:nvGrpSpPr>
            <p:grpSpPr>
              <a:xfrm>
                <a:off x="4950223" y="1503664"/>
                <a:ext cx="1111478" cy="795180"/>
                <a:chOff x="4782600" y="1510652"/>
                <a:chExt cx="1111478" cy="795180"/>
              </a:xfrm>
            </p:grpSpPr>
            <p:sp>
              <p:nvSpPr>
                <p:cNvPr id="2006" name="Google Shape;2006;p39"/>
                <p:cNvSpPr/>
                <p:nvPr/>
              </p:nvSpPr>
              <p:spPr>
                <a:xfrm>
                  <a:off x="4782600" y="1510652"/>
                  <a:ext cx="1111478" cy="795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221" extrusionOk="0">
                      <a:moveTo>
                        <a:pt x="3116" y="0"/>
                      </a:moveTo>
                      <a:cubicBezTo>
                        <a:pt x="2318" y="0"/>
                        <a:pt x="1524" y="27"/>
                        <a:pt x="737" y="81"/>
                      </a:cubicBezTo>
                      <a:cubicBezTo>
                        <a:pt x="318" y="114"/>
                        <a:pt x="0" y="466"/>
                        <a:pt x="0" y="884"/>
                      </a:cubicBezTo>
                      <a:lnTo>
                        <a:pt x="0" y="11095"/>
                      </a:lnTo>
                      <a:cubicBezTo>
                        <a:pt x="0" y="11112"/>
                        <a:pt x="17" y="11145"/>
                        <a:pt x="17" y="11162"/>
                      </a:cubicBezTo>
                      <a:cubicBezTo>
                        <a:pt x="33" y="11510"/>
                        <a:pt x="333" y="11784"/>
                        <a:pt x="678" y="11784"/>
                      </a:cubicBezTo>
                      <a:cubicBezTo>
                        <a:pt x="697" y="11784"/>
                        <a:pt x="717" y="11783"/>
                        <a:pt x="737" y="11781"/>
                      </a:cubicBezTo>
                      <a:cubicBezTo>
                        <a:pt x="1503" y="11731"/>
                        <a:pt x="2276" y="11705"/>
                        <a:pt x="3052" y="11705"/>
                      </a:cubicBezTo>
                      <a:cubicBezTo>
                        <a:pt x="9734" y="11705"/>
                        <a:pt x="16735" y="13567"/>
                        <a:pt x="23334" y="17121"/>
                      </a:cubicBezTo>
                      <a:cubicBezTo>
                        <a:pt x="23458" y="17188"/>
                        <a:pt x="23577" y="17220"/>
                        <a:pt x="23681" y="17220"/>
                      </a:cubicBezTo>
                      <a:cubicBezTo>
                        <a:pt x="23911" y="17220"/>
                        <a:pt x="24070" y="17063"/>
                        <a:pt x="24070" y="16786"/>
                      </a:cubicBezTo>
                      <a:lnTo>
                        <a:pt x="24070" y="6575"/>
                      </a:lnTo>
                      <a:cubicBezTo>
                        <a:pt x="24020" y="6090"/>
                        <a:pt x="23752" y="5655"/>
                        <a:pt x="23334" y="5420"/>
                      </a:cubicBezTo>
                      <a:cubicBezTo>
                        <a:pt x="16756" y="1863"/>
                        <a:pt x="9779" y="0"/>
                        <a:pt x="3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7" name="Google Shape;2007;p39"/>
                <p:cNvSpPr/>
                <p:nvPr/>
              </p:nvSpPr>
              <p:spPr>
                <a:xfrm>
                  <a:off x="4956492" y="1592426"/>
                  <a:ext cx="860286" cy="6005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1" h="13007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387" y="1875"/>
                        <a:pt x="18413" y="4905"/>
                      </a:cubicBezTo>
                      <a:lnTo>
                        <a:pt x="18413" y="12839"/>
                      </a:lnTo>
                      <a:cubicBezTo>
                        <a:pt x="12387" y="9793"/>
                        <a:pt x="6093" y="8152"/>
                        <a:pt x="0" y="8035"/>
                      </a:cubicBezTo>
                      <a:lnTo>
                        <a:pt x="0" y="8169"/>
                      </a:lnTo>
                      <a:cubicBezTo>
                        <a:pt x="6160" y="8253"/>
                        <a:pt x="12537" y="9910"/>
                        <a:pt x="18630" y="13006"/>
                      </a:cubicBezTo>
                      <a:lnTo>
                        <a:pt x="18630" y="4855"/>
                      </a:lnTo>
                      <a:cubicBezTo>
                        <a:pt x="12537" y="1758"/>
                        <a:pt x="6143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8" name="Google Shape;2008;p39"/>
                <p:cNvSpPr/>
                <p:nvPr/>
              </p:nvSpPr>
              <p:spPr>
                <a:xfrm>
                  <a:off x="4956492" y="1645756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34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804"/>
                      </a:lnTo>
                      <a:cubicBezTo>
                        <a:pt x="12404" y="1741"/>
                        <a:pt x="6076" y="118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39"/>
                <p:cNvSpPr/>
                <p:nvPr/>
              </p:nvSpPr>
              <p:spPr>
                <a:xfrm>
                  <a:off x="4956492" y="1699087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39"/>
                <p:cNvSpPr/>
                <p:nvPr/>
              </p:nvSpPr>
              <p:spPr>
                <a:xfrm>
                  <a:off x="4956492" y="1752418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404" y="1858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1" name="Google Shape;2011;p39"/>
                <p:cNvSpPr/>
                <p:nvPr/>
              </p:nvSpPr>
              <p:spPr>
                <a:xfrm>
                  <a:off x="4956492" y="1804964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2" name="Google Shape;2012;p39"/>
                <p:cNvSpPr/>
                <p:nvPr/>
              </p:nvSpPr>
              <p:spPr>
                <a:xfrm>
                  <a:off x="4956492" y="1858295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18"/>
                        <a:pt x="12404" y="1859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3" name="Google Shape;2013;p39"/>
                <p:cNvSpPr/>
                <p:nvPr/>
              </p:nvSpPr>
              <p:spPr>
                <a:xfrm>
                  <a:off x="4956492" y="1910841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35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2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39"/>
                <p:cNvSpPr/>
                <p:nvPr/>
              </p:nvSpPr>
              <p:spPr>
                <a:xfrm>
                  <a:off x="4898497" y="1620269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5" name="Google Shape;2015;p39"/>
                <p:cNvSpPr/>
                <p:nvPr/>
              </p:nvSpPr>
              <p:spPr>
                <a:xfrm>
                  <a:off x="4898497" y="1668936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6" name="Google Shape;2016;p39"/>
                <p:cNvSpPr/>
                <p:nvPr/>
              </p:nvSpPr>
              <p:spPr>
                <a:xfrm>
                  <a:off x="4898497" y="172688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7" name="Google Shape;2017;p39"/>
                <p:cNvSpPr/>
                <p:nvPr/>
              </p:nvSpPr>
              <p:spPr>
                <a:xfrm>
                  <a:off x="4898497" y="1774812"/>
                  <a:ext cx="29413" cy="1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9" extrusionOk="0">
                      <a:moveTo>
                        <a:pt x="1" y="1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8" name="Google Shape;2018;p39"/>
                <p:cNvSpPr/>
                <p:nvPr/>
              </p:nvSpPr>
              <p:spPr>
                <a:xfrm>
                  <a:off x="4898497" y="1832807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9" name="Google Shape;2019;p39"/>
                <p:cNvSpPr/>
                <p:nvPr/>
              </p:nvSpPr>
              <p:spPr>
                <a:xfrm>
                  <a:off x="4898497" y="188147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39"/>
                <p:cNvSpPr/>
                <p:nvPr/>
              </p:nvSpPr>
              <p:spPr>
                <a:xfrm>
                  <a:off x="4898497" y="1939469"/>
                  <a:ext cx="29413" cy="9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1" extrusionOk="0">
                      <a:moveTo>
                        <a:pt x="1" y="0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39"/>
                <p:cNvSpPr/>
                <p:nvPr/>
              </p:nvSpPr>
              <p:spPr>
                <a:xfrm>
                  <a:off x="4954183" y="1740828"/>
                  <a:ext cx="842509" cy="228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6" h="4955" extrusionOk="0">
                      <a:moveTo>
                        <a:pt x="2427" y="0"/>
                      </a:moveTo>
                      <a:cubicBezTo>
                        <a:pt x="2394" y="0"/>
                        <a:pt x="2377" y="17"/>
                        <a:pt x="2360" y="34"/>
                      </a:cubicBezTo>
                      <a:cubicBezTo>
                        <a:pt x="1573" y="1624"/>
                        <a:pt x="787" y="3231"/>
                        <a:pt x="17" y="4871"/>
                      </a:cubicBezTo>
                      <a:cubicBezTo>
                        <a:pt x="0" y="4905"/>
                        <a:pt x="17" y="4938"/>
                        <a:pt x="50" y="4955"/>
                      </a:cubicBezTo>
                      <a:lnTo>
                        <a:pt x="67" y="4955"/>
                      </a:lnTo>
                      <a:cubicBezTo>
                        <a:pt x="101" y="4955"/>
                        <a:pt x="117" y="4938"/>
                        <a:pt x="117" y="4921"/>
                      </a:cubicBezTo>
                      <a:cubicBezTo>
                        <a:pt x="887" y="3331"/>
                        <a:pt x="1640" y="1758"/>
                        <a:pt x="2410" y="218"/>
                      </a:cubicBezTo>
                      <a:cubicBezTo>
                        <a:pt x="2913" y="1323"/>
                        <a:pt x="3415" y="2444"/>
                        <a:pt x="3917" y="3566"/>
                      </a:cubicBezTo>
                      <a:cubicBezTo>
                        <a:pt x="3917" y="3582"/>
                        <a:pt x="3950" y="3599"/>
                        <a:pt x="3967" y="3616"/>
                      </a:cubicBezTo>
                      <a:cubicBezTo>
                        <a:pt x="3984" y="3616"/>
                        <a:pt x="4017" y="3616"/>
                        <a:pt x="4034" y="3599"/>
                      </a:cubicBezTo>
                      <a:cubicBezTo>
                        <a:pt x="4687" y="2846"/>
                        <a:pt x="5356" y="2126"/>
                        <a:pt x="6026" y="1423"/>
                      </a:cubicBezTo>
                      <a:cubicBezTo>
                        <a:pt x="6361" y="1959"/>
                        <a:pt x="6695" y="2494"/>
                        <a:pt x="7030" y="3047"/>
                      </a:cubicBezTo>
                      <a:cubicBezTo>
                        <a:pt x="7042" y="3071"/>
                        <a:pt x="7064" y="3087"/>
                        <a:pt x="7087" y="3087"/>
                      </a:cubicBezTo>
                      <a:cubicBezTo>
                        <a:pt x="7096" y="3087"/>
                        <a:pt x="7105" y="3085"/>
                        <a:pt x="7114" y="3080"/>
                      </a:cubicBezTo>
                      <a:cubicBezTo>
                        <a:pt x="8001" y="2712"/>
                        <a:pt x="8888" y="2377"/>
                        <a:pt x="9759" y="2059"/>
                      </a:cubicBezTo>
                      <a:cubicBezTo>
                        <a:pt x="10261" y="2695"/>
                        <a:pt x="10746" y="3348"/>
                        <a:pt x="11248" y="4018"/>
                      </a:cubicBezTo>
                      <a:cubicBezTo>
                        <a:pt x="11265" y="4034"/>
                        <a:pt x="11282" y="4034"/>
                        <a:pt x="11299" y="4051"/>
                      </a:cubicBezTo>
                      <a:lnTo>
                        <a:pt x="11349" y="4051"/>
                      </a:lnTo>
                      <a:cubicBezTo>
                        <a:pt x="11968" y="3499"/>
                        <a:pt x="12587" y="2963"/>
                        <a:pt x="13223" y="2427"/>
                      </a:cubicBezTo>
                      <a:cubicBezTo>
                        <a:pt x="13575" y="2059"/>
                        <a:pt x="13927" y="1691"/>
                        <a:pt x="14295" y="1323"/>
                      </a:cubicBezTo>
                      <a:cubicBezTo>
                        <a:pt x="15600" y="1457"/>
                        <a:pt x="16906" y="1641"/>
                        <a:pt x="18195" y="1908"/>
                      </a:cubicBezTo>
                      <a:cubicBezTo>
                        <a:pt x="18228" y="1908"/>
                        <a:pt x="18245" y="1892"/>
                        <a:pt x="18245" y="1842"/>
                      </a:cubicBezTo>
                      <a:cubicBezTo>
                        <a:pt x="18228" y="1808"/>
                        <a:pt x="18195" y="1775"/>
                        <a:pt x="18161" y="1758"/>
                      </a:cubicBezTo>
                      <a:cubicBezTo>
                        <a:pt x="16856" y="1507"/>
                        <a:pt x="15550" y="1306"/>
                        <a:pt x="14228" y="1189"/>
                      </a:cubicBezTo>
                      <a:cubicBezTo>
                        <a:pt x="14211" y="1189"/>
                        <a:pt x="14211" y="1189"/>
                        <a:pt x="14194" y="1205"/>
                      </a:cubicBezTo>
                      <a:cubicBezTo>
                        <a:pt x="13826" y="1557"/>
                        <a:pt x="13475" y="1942"/>
                        <a:pt x="13106" y="2310"/>
                      </a:cubicBezTo>
                      <a:cubicBezTo>
                        <a:pt x="12504" y="2829"/>
                        <a:pt x="11901" y="3348"/>
                        <a:pt x="11299" y="3884"/>
                      </a:cubicBezTo>
                      <a:cubicBezTo>
                        <a:pt x="10813" y="3231"/>
                        <a:pt x="10328" y="2595"/>
                        <a:pt x="9826" y="1959"/>
                      </a:cubicBezTo>
                      <a:cubicBezTo>
                        <a:pt x="9813" y="1934"/>
                        <a:pt x="9792" y="1919"/>
                        <a:pt x="9768" y="1919"/>
                      </a:cubicBezTo>
                      <a:cubicBezTo>
                        <a:pt x="9760" y="1919"/>
                        <a:pt x="9751" y="1921"/>
                        <a:pt x="9742" y="1925"/>
                      </a:cubicBezTo>
                      <a:cubicBezTo>
                        <a:pt x="8871" y="2227"/>
                        <a:pt x="7984" y="2578"/>
                        <a:pt x="7114" y="2946"/>
                      </a:cubicBezTo>
                      <a:cubicBezTo>
                        <a:pt x="6779" y="2377"/>
                        <a:pt x="6444" y="1842"/>
                        <a:pt x="6110" y="1289"/>
                      </a:cubicBezTo>
                      <a:cubicBezTo>
                        <a:pt x="6093" y="1272"/>
                        <a:pt x="6076" y="1256"/>
                        <a:pt x="6043" y="1256"/>
                      </a:cubicBezTo>
                      <a:cubicBezTo>
                        <a:pt x="6038" y="1251"/>
                        <a:pt x="6033" y="1249"/>
                        <a:pt x="6028" y="1249"/>
                      </a:cubicBezTo>
                      <a:cubicBezTo>
                        <a:pt x="6016" y="1249"/>
                        <a:pt x="6004" y="1261"/>
                        <a:pt x="5992" y="1272"/>
                      </a:cubicBezTo>
                      <a:cubicBezTo>
                        <a:pt x="5323" y="1975"/>
                        <a:pt x="4670" y="2695"/>
                        <a:pt x="4001" y="3432"/>
                      </a:cubicBezTo>
                      <a:cubicBezTo>
                        <a:pt x="3498" y="2293"/>
                        <a:pt x="2980" y="1155"/>
                        <a:pt x="2477" y="50"/>
                      </a:cubicBezTo>
                      <a:cubicBezTo>
                        <a:pt x="2477" y="17"/>
                        <a:pt x="2444" y="0"/>
                        <a:pt x="24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22" name="Google Shape;2022;p39"/>
              <p:cNvSpPr/>
              <p:nvPr/>
            </p:nvSpPr>
            <p:spPr>
              <a:xfrm>
                <a:off x="3381354" y="4233148"/>
                <a:ext cx="2381337" cy="242003"/>
              </a:xfrm>
              <a:custGeom>
                <a:avLst/>
                <a:gdLst/>
                <a:ahLst/>
                <a:cxnLst/>
                <a:rect l="l" t="t" r="r" b="b"/>
                <a:pathLst>
                  <a:path w="51572" h="5241" extrusionOk="0">
                    <a:moveTo>
                      <a:pt x="5022" y="1"/>
                    </a:moveTo>
                    <a:cubicBezTo>
                      <a:pt x="4704" y="1"/>
                      <a:pt x="4386" y="118"/>
                      <a:pt x="4151" y="336"/>
                    </a:cubicBezTo>
                    <a:lnTo>
                      <a:pt x="620" y="3734"/>
                    </a:lnTo>
                    <a:cubicBezTo>
                      <a:pt x="0" y="4320"/>
                      <a:pt x="519" y="5240"/>
                      <a:pt x="1473" y="5240"/>
                    </a:cubicBezTo>
                    <a:lnTo>
                      <a:pt x="50082" y="5240"/>
                    </a:lnTo>
                    <a:cubicBezTo>
                      <a:pt x="51053" y="5240"/>
                      <a:pt x="51572" y="4320"/>
                      <a:pt x="50952" y="3734"/>
                    </a:cubicBezTo>
                    <a:lnTo>
                      <a:pt x="47404" y="336"/>
                    </a:lnTo>
                    <a:cubicBezTo>
                      <a:pt x="47169" y="118"/>
                      <a:pt x="46868" y="1"/>
                      <a:pt x="46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9"/>
              <p:cNvSpPr/>
              <p:nvPr/>
            </p:nvSpPr>
            <p:spPr>
              <a:xfrm>
                <a:off x="4793405" y="2938571"/>
                <a:ext cx="795364" cy="1449249"/>
              </a:xfrm>
              <a:custGeom>
                <a:avLst/>
                <a:gdLst/>
                <a:ahLst/>
                <a:cxnLst/>
                <a:rect l="l" t="t" r="r" b="b"/>
                <a:pathLst>
                  <a:path w="17225" h="31386" extrusionOk="0">
                    <a:moveTo>
                      <a:pt x="0" y="1"/>
                    </a:moveTo>
                    <a:lnTo>
                      <a:pt x="9089" y="17894"/>
                    </a:lnTo>
                    <a:cubicBezTo>
                      <a:pt x="8855" y="17894"/>
                      <a:pt x="8671" y="18095"/>
                      <a:pt x="8671" y="18330"/>
                    </a:cubicBezTo>
                    <a:cubicBezTo>
                      <a:pt x="8671" y="18380"/>
                      <a:pt x="8688" y="18430"/>
                      <a:pt x="8704" y="18480"/>
                    </a:cubicBezTo>
                    <a:lnTo>
                      <a:pt x="15249" y="31386"/>
                    </a:lnTo>
                    <a:lnTo>
                      <a:pt x="17224" y="31386"/>
                    </a:lnTo>
                    <a:lnTo>
                      <a:pt x="10596" y="18330"/>
                    </a:lnTo>
                    <a:cubicBezTo>
                      <a:pt x="10435" y="18007"/>
                      <a:pt x="10102" y="17793"/>
                      <a:pt x="9749" y="17793"/>
                    </a:cubicBezTo>
                    <a:cubicBezTo>
                      <a:pt x="9735" y="17793"/>
                      <a:pt x="9722" y="17793"/>
                      <a:pt x="9709" y="17794"/>
                    </a:cubicBezTo>
                    <a:lnTo>
                      <a:pt x="9675" y="17794"/>
                    </a:lnTo>
                    <a:lnTo>
                      <a:pt x="6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9"/>
              <p:cNvSpPr/>
              <p:nvPr/>
            </p:nvSpPr>
            <p:spPr>
              <a:xfrm>
                <a:off x="3541347" y="2977218"/>
                <a:ext cx="769830" cy="1410600"/>
              </a:xfrm>
              <a:custGeom>
                <a:avLst/>
                <a:gdLst/>
                <a:ahLst/>
                <a:cxnLst/>
                <a:rect l="l" t="t" r="r" b="b"/>
                <a:pathLst>
                  <a:path w="16672" h="30549" extrusionOk="0">
                    <a:moveTo>
                      <a:pt x="16086" y="1"/>
                    </a:moveTo>
                    <a:lnTo>
                      <a:pt x="7281" y="17426"/>
                    </a:lnTo>
                    <a:cubicBezTo>
                      <a:pt x="6880" y="17426"/>
                      <a:pt x="6495" y="17660"/>
                      <a:pt x="6311" y="18028"/>
                    </a:cubicBezTo>
                    <a:lnTo>
                      <a:pt x="0" y="30549"/>
                    </a:lnTo>
                    <a:lnTo>
                      <a:pt x="1942" y="30549"/>
                    </a:lnTo>
                    <a:lnTo>
                      <a:pt x="8252" y="18028"/>
                    </a:lnTo>
                    <a:cubicBezTo>
                      <a:pt x="8286" y="17978"/>
                      <a:pt x="8286" y="17911"/>
                      <a:pt x="8286" y="17844"/>
                    </a:cubicBezTo>
                    <a:cubicBezTo>
                      <a:pt x="8302" y="17610"/>
                      <a:pt x="8118" y="17426"/>
                      <a:pt x="7884" y="17426"/>
                    </a:cubicBezTo>
                    <a:lnTo>
                      <a:pt x="166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9"/>
              <p:cNvSpPr/>
              <p:nvPr/>
            </p:nvSpPr>
            <p:spPr>
              <a:xfrm>
                <a:off x="3623260" y="4256373"/>
                <a:ext cx="1897515" cy="111328"/>
              </a:xfrm>
              <a:custGeom>
                <a:avLst/>
                <a:gdLst/>
                <a:ahLst/>
                <a:cxnLst/>
                <a:rect l="l" t="t" r="r" b="b"/>
                <a:pathLst>
                  <a:path w="41094" h="2411" extrusionOk="0">
                    <a:moveTo>
                      <a:pt x="20539" y="0"/>
                    </a:moveTo>
                    <a:cubicBezTo>
                      <a:pt x="9207" y="0"/>
                      <a:pt x="0" y="553"/>
                      <a:pt x="0" y="1205"/>
                    </a:cubicBezTo>
                    <a:cubicBezTo>
                      <a:pt x="0" y="1875"/>
                      <a:pt x="9207" y="2410"/>
                      <a:pt x="20539" y="2410"/>
                    </a:cubicBezTo>
                    <a:cubicBezTo>
                      <a:pt x="31887" y="2410"/>
                      <a:pt x="41093" y="1875"/>
                      <a:pt x="41093" y="1205"/>
                    </a:cubicBezTo>
                    <a:cubicBezTo>
                      <a:pt x="41093" y="553"/>
                      <a:pt x="31887" y="0"/>
                      <a:pt x="20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9"/>
              <p:cNvSpPr/>
              <p:nvPr/>
            </p:nvSpPr>
            <p:spPr>
              <a:xfrm>
                <a:off x="4021281" y="4069323"/>
                <a:ext cx="97429" cy="183222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3968" extrusionOk="0">
                    <a:moveTo>
                      <a:pt x="1" y="0"/>
                    </a:moveTo>
                    <a:lnTo>
                      <a:pt x="402" y="3951"/>
                    </a:lnTo>
                    <a:lnTo>
                      <a:pt x="2110" y="3967"/>
                    </a:lnTo>
                    <a:lnTo>
                      <a:pt x="1708" y="1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9"/>
              <p:cNvSpPr/>
              <p:nvPr/>
            </p:nvSpPr>
            <p:spPr>
              <a:xfrm>
                <a:off x="5086334" y="4059257"/>
                <a:ext cx="202524" cy="188625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4085" extrusionOk="0">
                    <a:moveTo>
                      <a:pt x="1574" y="1"/>
                    </a:moveTo>
                    <a:lnTo>
                      <a:pt x="0" y="603"/>
                    </a:lnTo>
                    <a:lnTo>
                      <a:pt x="2812" y="4085"/>
                    </a:lnTo>
                    <a:lnTo>
                      <a:pt x="4386" y="3482"/>
                    </a:lnTo>
                    <a:lnTo>
                      <a:pt x="1574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9"/>
              <p:cNvSpPr/>
              <p:nvPr/>
            </p:nvSpPr>
            <p:spPr>
              <a:xfrm>
                <a:off x="5078576" y="4193715"/>
                <a:ext cx="252808" cy="136909"/>
              </a:xfrm>
              <a:custGeom>
                <a:avLst/>
                <a:gdLst/>
                <a:ahLst/>
                <a:cxnLst/>
                <a:rect l="l" t="t" r="r" b="b"/>
                <a:pathLst>
                  <a:path w="5475" h="2965" extrusionOk="0">
                    <a:moveTo>
                      <a:pt x="4323" y="1"/>
                    </a:moveTo>
                    <a:cubicBezTo>
                      <a:pt x="4300" y="1"/>
                      <a:pt x="4276" y="6"/>
                      <a:pt x="4253" y="18"/>
                    </a:cubicBezTo>
                    <a:lnTo>
                      <a:pt x="2411" y="922"/>
                    </a:lnTo>
                    <a:cubicBezTo>
                      <a:pt x="2328" y="972"/>
                      <a:pt x="2244" y="1056"/>
                      <a:pt x="2210" y="1156"/>
                    </a:cubicBezTo>
                    <a:cubicBezTo>
                      <a:pt x="2010" y="1658"/>
                      <a:pt x="1574" y="1910"/>
                      <a:pt x="286" y="2194"/>
                    </a:cubicBezTo>
                    <a:cubicBezTo>
                      <a:pt x="1" y="2261"/>
                      <a:pt x="101" y="2964"/>
                      <a:pt x="788" y="2964"/>
                    </a:cubicBezTo>
                    <a:cubicBezTo>
                      <a:pt x="2294" y="2964"/>
                      <a:pt x="3064" y="2679"/>
                      <a:pt x="3516" y="2462"/>
                    </a:cubicBezTo>
                    <a:cubicBezTo>
                      <a:pt x="4253" y="2077"/>
                      <a:pt x="4704" y="1893"/>
                      <a:pt x="5307" y="1625"/>
                    </a:cubicBezTo>
                    <a:cubicBezTo>
                      <a:pt x="5324" y="1608"/>
                      <a:pt x="5341" y="1591"/>
                      <a:pt x="5357" y="1591"/>
                    </a:cubicBezTo>
                    <a:cubicBezTo>
                      <a:pt x="5458" y="1508"/>
                      <a:pt x="5474" y="1340"/>
                      <a:pt x="5391" y="1240"/>
                    </a:cubicBezTo>
                    <a:lnTo>
                      <a:pt x="4437" y="52"/>
                    </a:lnTo>
                    <a:cubicBezTo>
                      <a:pt x="4404" y="19"/>
                      <a:pt x="4365" y="1"/>
                      <a:pt x="4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9"/>
              <p:cNvSpPr/>
              <p:nvPr/>
            </p:nvSpPr>
            <p:spPr>
              <a:xfrm>
                <a:off x="3874447" y="4243213"/>
                <a:ext cx="272894" cy="88933"/>
              </a:xfrm>
              <a:custGeom>
                <a:avLst/>
                <a:gdLst/>
                <a:ahLst/>
                <a:cxnLst/>
                <a:rect l="l" t="t" r="r" b="b"/>
                <a:pathLst>
                  <a:path w="5910" h="1926" extrusionOk="0">
                    <a:moveTo>
                      <a:pt x="3599" y="1"/>
                    </a:moveTo>
                    <a:cubicBezTo>
                      <a:pt x="3449" y="1"/>
                      <a:pt x="3315" y="34"/>
                      <a:pt x="3181" y="118"/>
                    </a:cubicBezTo>
                    <a:cubicBezTo>
                      <a:pt x="2042" y="787"/>
                      <a:pt x="1607" y="804"/>
                      <a:pt x="285" y="1072"/>
                    </a:cubicBezTo>
                    <a:cubicBezTo>
                      <a:pt x="0" y="1139"/>
                      <a:pt x="168" y="1825"/>
                      <a:pt x="854" y="1842"/>
                    </a:cubicBezTo>
                    <a:cubicBezTo>
                      <a:pt x="1156" y="1851"/>
                      <a:pt x="1393" y="1854"/>
                      <a:pt x="1595" y="1854"/>
                    </a:cubicBezTo>
                    <a:cubicBezTo>
                      <a:pt x="2050" y="1854"/>
                      <a:pt x="2331" y="1838"/>
                      <a:pt x="2789" y="1838"/>
                    </a:cubicBezTo>
                    <a:cubicBezTo>
                      <a:pt x="2906" y="1838"/>
                      <a:pt x="3035" y="1839"/>
                      <a:pt x="3181" y="1842"/>
                    </a:cubicBezTo>
                    <a:cubicBezTo>
                      <a:pt x="4018" y="1859"/>
                      <a:pt x="4972" y="1909"/>
                      <a:pt x="5641" y="1926"/>
                    </a:cubicBezTo>
                    <a:lnTo>
                      <a:pt x="5691" y="1926"/>
                    </a:lnTo>
                    <a:cubicBezTo>
                      <a:pt x="5825" y="1892"/>
                      <a:pt x="5909" y="1775"/>
                      <a:pt x="5876" y="1641"/>
                    </a:cubicBezTo>
                    <a:lnTo>
                      <a:pt x="5574" y="134"/>
                    </a:lnTo>
                    <a:cubicBezTo>
                      <a:pt x="5558" y="68"/>
                      <a:pt x="5491" y="17"/>
                      <a:pt x="5424" y="17"/>
                    </a:cubicBezTo>
                    <a:lnTo>
                      <a:pt x="35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9"/>
              <p:cNvSpPr/>
              <p:nvPr/>
            </p:nvSpPr>
            <p:spPr>
              <a:xfrm>
                <a:off x="3801769" y="2381344"/>
                <a:ext cx="556547" cy="369492"/>
              </a:xfrm>
              <a:custGeom>
                <a:avLst/>
                <a:gdLst/>
                <a:ahLst/>
                <a:cxnLst/>
                <a:rect l="l" t="t" r="r" b="b"/>
                <a:pathLst>
                  <a:path w="12053" h="8002" extrusionOk="0">
                    <a:moveTo>
                      <a:pt x="9843" y="0"/>
                    </a:moveTo>
                    <a:cubicBezTo>
                      <a:pt x="9693" y="235"/>
                      <a:pt x="9508" y="503"/>
                      <a:pt x="9358" y="754"/>
                    </a:cubicBezTo>
                    <a:cubicBezTo>
                      <a:pt x="9190" y="1021"/>
                      <a:pt x="9006" y="1273"/>
                      <a:pt x="8839" y="1524"/>
                    </a:cubicBezTo>
                    <a:cubicBezTo>
                      <a:pt x="8487" y="2042"/>
                      <a:pt x="8119" y="2545"/>
                      <a:pt x="7751" y="3030"/>
                    </a:cubicBezTo>
                    <a:cubicBezTo>
                      <a:pt x="7383" y="3515"/>
                      <a:pt x="6981" y="3967"/>
                      <a:pt x="6579" y="4419"/>
                    </a:cubicBezTo>
                    <a:cubicBezTo>
                      <a:pt x="6194" y="4838"/>
                      <a:pt x="5776" y="5223"/>
                      <a:pt x="5324" y="5574"/>
                    </a:cubicBezTo>
                    <a:lnTo>
                      <a:pt x="5173" y="5692"/>
                    </a:lnTo>
                    <a:lnTo>
                      <a:pt x="5140" y="5708"/>
                    </a:lnTo>
                    <a:lnTo>
                      <a:pt x="5140" y="5725"/>
                    </a:lnTo>
                    <a:cubicBezTo>
                      <a:pt x="5123" y="5725"/>
                      <a:pt x="5123" y="5742"/>
                      <a:pt x="5106" y="5742"/>
                    </a:cubicBezTo>
                    <a:cubicBezTo>
                      <a:pt x="5083" y="5745"/>
                      <a:pt x="5060" y="5746"/>
                      <a:pt x="5037" y="5746"/>
                    </a:cubicBezTo>
                    <a:cubicBezTo>
                      <a:pt x="4927" y="5746"/>
                      <a:pt x="4818" y="5713"/>
                      <a:pt x="4721" y="5658"/>
                    </a:cubicBezTo>
                    <a:cubicBezTo>
                      <a:pt x="4253" y="5407"/>
                      <a:pt x="3834" y="5089"/>
                      <a:pt x="3466" y="4704"/>
                    </a:cubicBezTo>
                    <a:cubicBezTo>
                      <a:pt x="3031" y="4269"/>
                      <a:pt x="2629" y="3817"/>
                      <a:pt x="2244" y="3348"/>
                    </a:cubicBezTo>
                    <a:cubicBezTo>
                      <a:pt x="1859" y="2863"/>
                      <a:pt x="1474" y="2361"/>
                      <a:pt x="1122" y="1858"/>
                    </a:cubicBezTo>
                    <a:lnTo>
                      <a:pt x="1" y="2444"/>
                    </a:lnTo>
                    <a:cubicBezTo>
                      <a:pt x="520" y="3716"/>
                      <a:pt x="1189" y="4905"/>
                      <a:pt x="2010" y="5993"/>
                    </a:cubicBezTo>
                    <a:cubicBezTo>
                      <a:pt x="2227" y="6277"/>
                      <a:pt x="2478" y="6545"/>
                      <a:pt x="2729" y="6813"/>
                    </a:cubicBezTo>
                    <a:cubicBezTo>
                      <a:pt x="3014" y="7098"/>
                      <a:pt x="3332" y="7349"/>
                      <a:pt x="3667" y="7549"/>
                    </a:cubicBezTo>
                    <a:cubicBezTo>
                      <a:pt x="4119" y="7834"/>
                      <a:pt x="4621" y="7985"/>
                      <a:pt x="5140" y="8001"/>
                    </a:cubicBezTo>
                    <a:cubicBezTo>
                      <a:pt x="5441" y="8001"/>
                      <a:pt x="5759" y="7934"/>
                      <a:pt x="6044" y="7817"/>
                    </a:cubicBezTo>
                    <a:cubicBezTo>
                      <a:pt x="6111" y="7801"/>
                      <a:pt x="6177" y="7767"/>
                      <a:pt x="6244" y="7734"/>
                    </a:cubicBezTo>
                    <a:lnTo>
                      <a:pt x="6345" y="7667"/>
                    </a:lnTo>
                    <a:lnTo>
                      <a:pt x="6412" y="7633"/>
                    </a:lnTo>
                    <a:lnTo>
                      <a:pt x="6663" y="7483"/>
                    </a:lnTo>
                    <a:cubicBezTo>
                      <a:pt x="7265" y="7081"/>
                      <a:pt x="7835" y="6629"/>
                      <a:pt x="8337" y="6127"/>
                    </a:cubicBezTo>
                    <a:cubicBezTo>
                      <a:pt x="8839" y="5641"/>
                      <a:pt x="9308" y="5139"/>
                      <a:pt x="9743" y="4603"/>
                    </a:cubicBezTo>
                    <a:cubicBezTo>
                      <a:pt x="10178" y="4085"/>
                      <a:pt x="10580" y="3549"/>
                      <a:pt x="10965" y="2997"/>
                    </a:cubicBezTo>
                    <a:cubicBezTo>
                      <a:pt x="11149" y="2712"/>
                      <a:pt x="11333" y="2444"/>
                      <a:pt x="11517" y="2160"/>
                    </a:cubicBezTo>
                    <a:cubicBezTo>
                      <a:pt x="11701" y="1875"/>
                      <a:pt x="11869" y="1591"/>
                      <a:pt x="12053" y="1273"/>
                    </a:cubicBezTo>
                    <a:lnTo>
                      <a:pt x="984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9"/>
              <p:cNvSpPr/>
              <p:nvPr/>
            </p:nvSpPr>
            <p:spPr>
              <a:xfrm>
                <a:off x="4100147" y="2326813"/>
                <a:ext cx="304524" cy="318146"/>
              </a:xfrm>
              <a:custGeom>
                <a:avLst/>
                <a:gdLst/>
                <a:ahLst/>
                <a:cxnLst/>
                <a:rect l="l" t="t" r="r" b="b"/>
                <a:pathLst>
                  <a:path w="6595" h="6890" extrusionOk="0">
                    <a:moveTo>
                      <a:pt x="4676" y="0"/>
                    </a:moveTo>
                    <a:cubicBezTo>
                      <a:pt x="4040" y="0"/>
                      <a:pt x="3315" y="311"/>
                      <a:pt x="2661" y="964"/>
                    </a:cubicBezTo>
                    <a:cubicBezTo>
                      <a:pt x="1657" y="2018"/>
                      <a:pt x="770" y="3190"/>
                      <a:pt x="0" y="4445"/>
                    </a:cubicBezTo>
                    <a:lnTo>
                      <a:pt x="2929" y="6889"/>
                    </a:lnTo>
                    <a:cubicBezTo>
                      <a:pt x="2929" y="6889"/>
                      <a:pt x="6595" y="3106"/>
                      <a:pt x="6344" y="1516"/>
                    </a:cubicBezTo>
                    <a:cubicBezTo>
                      <a:pt x="6183" y="530"/>
                      <a:pt x="5506" y="0"/>
                      <a:pt x="46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9"/>
              <p:cNvSpPr/>
              <p:nvPr/>
            </p:nvSpPr>
            <p:spPr>
              <a:xfrm>
                <a:off x="3763251" y="2401430"/>
                <a:ext cx="95121" cy="114468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479" extrusionOk="0">
                    <a:moveTo>
                      <a:pt x="955" y="1"/>
                    </a:moveTo>
                    <a:lnTo>
                      <a:pt x="1" y="1591"/>
                    </a:lnTo>
                    <a:cubicBezTo>
                      <a:pt x="1" y="1591"/>
                      <a:pt x="262" y="2478"/>
                      <a:pt x="1141" y="2478"/>
                    </a:cubicBezTo>
                    <a:cubicBezTo>
                      <a:pt x="1258" y="2478"/>
                      <a:pt x="1385" y="2463"/>
                      <a:pt x="1524" y="2428"/>
                    </a:cubicBezTo>
                    <a:lnTo>
                      <a:pt x="2059" y="1591"/>
                    </a:lnTo>
                    <a:lnTo>
                      <a:pt x="955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9"/>
              <p:cNvSpPr/>
              <p:nvPr/>
            </p:nvSpPr>
            <p:spPr>
              <a:xfrm>
                <a:off x="3726257" y="2381344"/>
                <a:ext cx="82746" cy="93551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2026" extrusionOk="0">
                    <a:moveTo>
                      <a:pt x="603" y="0"/>
                    </a:moveTo>
                    <a:lnTo>
                      <a:pt x="1" y="1574"/>
                    </a:lnTo>
                    <a:lnTo>
                      <a:pt x="838" y="2026"/>
                    </a:lnTo>
                    <a:lnTo>
                      <a:pt x="1792" y="436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9"/>
              <p:cNvSpPr/>
              <p:nvPr/>
            </p:nvSpPr>
            <p:spPr>
              <a:xfrm>
                <a:off x="4209117" y="2281655"/>
                <a:ext cx="554192" cy="727349"/>
              </a:xfrm>
              <a:custGeom>
                <a:avLst/>
                <a:gdLst/>
                <a:ahLst/>
                <a:cxnLst/>
                <a:rect l="l" t="t" r="r" b="b"/>
                <a:pathLst>
                  <a:path w="12002" h="15752" extrusionOk="0">
                    <a:moveTo>
                      <a:pt x="8955" y="0"/>
                    </a:moveTo>
                    <a:cubicBezTo>
                      <a:pt x="8738" y="0"/>
                      <a:pt x="8537" y="0"/>
                      <a:pt x="8302" y="17"/>
                    </a:cubicBezTo>
                    <a:cubicBezTo>
                      <a:pt x="8068" y="34"/>
                      <a:pt x="7817" y="50"/>
                      <a:pt x="7583" y="67"/>
                    </a:cubicBezTo>
                    <a:cubicBezTo>
                      <a:pt x="6311" y="151"/>
                      <a:pt x="5038" y="318"/>
                      <a:pt x="3800" y="569"/>
                    </a:cubicBezTo>
                    <a:cubicBezTo>
                      <a:pt x="3649" y="603"/>
                      <a:pt x="3499" y="636"/>
                      <a:pt x="3348" y="670"/>
                    </a:cubicBezTo>
                    <a:cubicBezTo>
                      <a:pt x="3080" y="737"/>
                      <a:pt x="2829" y="820"/>
                      <a:pt x="2578" y="887"/>
                    </a:cubicBezTo>
                    <a:cubicBezTo>
                      <a:pt x="1841" y="1122"/>
                      <a:pt x="1289" y="1356"/>
                      <a:pt x="1289" y="1356"/>
                    </a:cubicBezTo>
                    <a:cubicBezTo>
                      <a:pt x="1289" y="1356"/>
                      <a:pt x="0" y="6645"/>
                      <a:pt x="3097" y="15751"/>
                    </a:cubicBezTo>
                    <a:cubicBezTo>
                      <a:pt x="5775" y="15400"/>
                      <a:pt x="10696" y="14747"/>
                      <a:pt x="12002" y="14579"/>
                    </a:cubicBezTo>
                    <a:cubicBezTo>
                      <a:pt x="11884" y="13291"/>
                      <a:pt x="10361" y="7466"/>
                      <a:pt x="10545" y="1289"/>
                    </a:cubicBezTo>
                    <a:cubicBezTo>
                      <a:pt x="10545" y="586"/>
                      <a:pt x="9976" y="0"/>
                      <a:pt x="9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9"/>
              <p:cNvSpPr/>
              <p:nvPr/>
            </p:nvSpPr>
            <p:spPr>
              <a:xfrm>
                <a:off x="4364909" y="2086108"/>
                <a:ext cx="193566" cy="282360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6115" extrusionOk="0">
                    <a:moveTo>
                      <a:pt x="3255" y="0"/>
                    </a:moveTo>
                    <a:lnTo>
                      <a:pt x="1196" y="2293"/>
                    </a:lnTo>
                    <a:cubicBezTo>
                      <a:pt x="1564" y="3214"/>
                      <a:pt x="1731" y="4218"/>
                      <a:pt x="409" y="4721"/>
                    </a:cubicBezTo>
                    <a:cubicBezTo>
                      <a:pt x="124" y="5230"/>
                      <a:pt x="1" y="6115"/>
                      <a:pt x="1010" y="6115"/>
                    </a:cubicBezTo>
                    <a:cubicBezTo>
                      <a:pt x="1128" y="6115"/>
                      <a:pt x="1262" y="6103"/>
                      <a:pt x="1413" y="6076"/>
                    </a:cubicBezTo>
                    <a:cubicBezTo>
                      <a:pt x="2853" y="5842"/>
                      <a:pt x="3623" y="4972"/>
                      <a:pt x="4192" y="4218"/>
                    </a:cubicBezTo>
                    <a:cubicBezTo>
                      <a:pt x="3238" y="3515"/>
                      <a:pt x="3171" y="1256"/>
                      <a:pt x="325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9"/>
              <p:cNvSpPr/>
              <p:nvPr/>
            </p:nvSpPr>
            <p:spPr>
              <a:xfrm>
                <a:off x="4285628" y="1919744"/>
                <a:ext cx="148683" cy="130906"/>
              </a:xfrm>
              <a:custGeom>
                <a:avLst/>
                <a:gdLst/>
                <a:ahLst/>
                <a:cxnLst/>
                <a:rect l="l" t="t" r="r" b="b"/>
                <a:pathLst>
                  <a:path w="3220" h="2835" extrusionOk="0">
                    <a:moveTo>
                      <a:pt x="1139" y="0"/>
                    </a:moveTo>
                    <a:cubicBezTo>
                      <a:pt x="1065" y="0"/>
                      <a:pt x="992" y="18"/>
                      <a:pt x="921" y="55"/>
                    </a:cubicBezTo>
                    <a:cubicBezTo>
                      <a:pt x="184" y="440"/>
                      <a:pt x="0" y="2783"/>
                      <a:pt x="1674" y="2833"/>
                    </a:cubicBezTo>
                    <a:cubicBezTo>
                      <a:pt x="1691" y="2834"/>
                      <a:pt x="1707" y="2834"/>
                      <a:pt x="1723" y="2834"/>
                    </a:cubicBezTo>
                    <a:cubicBezTo>
                      <a:pt x="3219" y="2834"/>
                      <a:pt x="2091" y="0"/>
                      <a:pt x="1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9"/>
              <p:cNvSpPr/>
              <p:nvPr/>
            </p:nvSpPr>
            <p:spPr>
              <a:xfrm>
                <a:off x="4298741" y="1894210"/>
                <a:ext cx="234246" cy="303462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6572" extrusionOk="0">
                    <a:moveTo>
                      <a:pt x="2775" y="0"/>
                    </a:moveTo>
                    <a:cubicBezTo>
                      <a:pt x="2532" y="0"/>
                      <a:pt x="2284" y="39"/>
                      <a:pt x="2043" y="122"/>
                    </a:cubicBezTo>
                    <a:cubicBezTo>
                      <a:pt x="369" y="691"/>
                      <a:pt x="1" y="3135"/>
                      <a:pt x="269" y="4658"/>
                    </a:cubicBezTo>
                    <a:cubicBezTo>
                      <a:pt x="462" y="5797"/>
                      <a:pt x="1461" y="6571"/>
                      <a:pt x="2496" y="6571"/>
                    </a:cubicBezTo>
                    <a:cubicBezTo>
                      <a:pt x="2983" y="6571"/>
                      <a:pt x="3478" y="6400"/>
                      <a:pt x="3901" y="6014"/>
                    </a:cubicBezTo>
                    <a:cubicBezTo>
                      <a:pt x="4805" y="5211"/>
                      <a:pt x="4822" y="4223"/>
                      <a:pt x="5022" y="2566"/>
                    </a:cubicBezTo>
                    <a:cubicBezTo>
                      <a:pt x="5073" y="2215"/>
                      <a:pt x="5039" y="1863"/>
                      <a:pt x="4922" y="1528"/>
                    </a:cubicBezTo>
                    <a:cubicBezTo>
                      <a:pt x="4603" y="585"/>
                      <a:pt x="3714" y="0"/>
                      <a:pt x="277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9"/>
              <p:cNvSpPr/>
              <p:nvPr/>
            </p:nvSpPr>
            <p:spPr>
              <a:xfrm>
                <a:off x="4277871" y="1827581"/>
                <a:ext cx="323133" cy="242373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5249" extrusionOk="0">
                    <a:moveTo>
                      <a:pt x="2346" y="1"/>
                    </a:moveTo>
                    <a:cubicBezTo>
                      <a:pt x="1407" y="1"/>
                      <a:pt x="1892" y="1030"/>
                      <a:pt x="1892" y="1030"/>
                    </a:cubicBezTo>
                    <a:cubicBezTo>
                      <a:pt x="1892" y="1030"/>
                      <a:pt x="1446" y="804"/>
                      <a:pt x="1008" y="804"/>
                    </a:cubicBezTo>
                    <a:cubicBezTo>
                      <a:pt x="636" y="804"/>
                      <a:pt x="269" y="966"/>
                      <a:pt x="185" y="1565"/>
                    </a:cubicBezTo>
                    <a:cubicBezTo>
                      <a:pt x="1" y="2888"/>
                      <a:pt x="3951" y="2904"/>
                      <a:pt x="4420" y="2971"/>
                    </a:cubicBezTo>
                    <a:cubicBezTo>
                      <a:pt x="4288" y="3565"/>
                      <a:pt x="4676" y="5249"/>
                      <a:pt x="5168" y="5249"/>
                    </a:cubicBezTo>
                    <a:cubicBezTo>
                      <a:pt x="5175" y="5249"/>
                      <a:pt x="5183" y="5248"/>
                      <a:pt x="5190" y="5248"/>
                    </a:cubicBezTo>
                    <a:cubicBezTo>
                      <a:pt x="6998" y="4712"/>
                      <a:pt x="6646" y="2285"/>
                      <a:pt x="5675" y="2218"/>
                    </a:cubicBezTo>
                    <a:cubicBezTo>
                      <a:pt x="6043" y="1498"/>
                      <a:pt x="4905" y="678"/>
                      <a:pt x="3047" y="126"/>
                    </a:cubicBezTo>
                    <a:cubicBezTo>
                      <a:pt x="2754" y="38"/>
                      <a:pt x="2524" y="1"/>
                      <a:pt x="2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9"/>
              <p:cNvSpPr/>
              <p:nvPr/>
            </p:nvSpPr>
            <p:spPr>
              <a:xfrm>
                <a:off x="4483484" y="2011122"/>
                <a:ext cx="9124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845" extrusionOk="0">
                    <a:moveTo>
                      <a:pt x="0" y="1"/>
                    </a:moveTo>
                    <a:lnTo>
                      <a:pt x="0" y="838"/>
                    </a:lnTo>
                    <a:lnTo>
                      <a:pt x="1691" y="838"/>
                    </a:lnTo>
                    <a:cubicBezTo>
                      <a:pt x="1701" y="842"/>
                      <a:pt x="1711" y="844"/>
                      <a:pt x="1719" y="844"/>
                    </a:cubicBezTo>
                    <a:cubicBezTo>
                      <a:pt x="1741" y="844"/>
                      <a:pt x="1758" y="833"/>
                      <a:pt x="1758" y="821"/>
                    </a:cubicBezTo>
                    <a:lnTo>
                      <a:pt x="1975" y="218"/>
                    </a:lnTo>
                    <a:cubicBezTo>
                      <a:pt x="1975" y="201"/>
                      <a:pt x="1975" y="185"/>
                      <a:pt x="1975" y="185"/>
                    </a:cubicBezTo>
                    <a:cubicBezTo>
                      <a:pt x="1975" y="151"/>
                      <a:pt x="1942" y="118"/>
                      <a:pt x="19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9"/>
              <p:cNvSpPr/>
              <p:nvPr/>
            </p:nvSpPr>
            <p:spPr>
              <a:xfrm>
                <a:off x="4486347" y="2036610"/>
                <a:ext cx="85285" cy="8930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934" extrusionOk="0">
                    <a:moveTo>
                      <a:pt x="1026" y="1"/>
                    </a:moveTo>
                    <a:cubicBezTo>
                      <a:pt x="474" y="1"/>
                      <a:pt x="139" y="671"/>
                      <a:pt x="56" y="1139"/>
                    </a:cubicBezTo>
                    <a:cubicBezTo>
                      <a:pt x="1" y="1564"/>
                      <a:pt x="204" y="1933"/>
                      <a:pt x="565" y="1933"/>
                    </a:cubicBezTo>
                    <a:cubicBezTo>
                      <a:pt x="644" y="1933"/>
                      <a:pt x="732" y="1915"/>
                      <a:pt x="825" y="1876"/>
                    </a:cubicBezTo>
                    <a:cubicBezTo>
                      <a:pt x="1210" y="1708"/>
                      <a:pt x="1512" y="1407"/>
                      <a:pt x="1662" y="1005"/>
                    </a:cubicBezTo>
                    <a:cubicBezTo>
                      <a:pt x="1847" y="537"/>
                      <a:pt x="1579" y="1"/>
                      <a:pt x="1026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9"/>
              <p:cNvSpPr/>
              <p:nvPr/>
            </p:nvSpPr>
            <p:spPr>
              <a:xfrm>
                <a:off x="3852007" y="2969507"/>
                <a:ext cx="770661" cy="1177185"/>
              </a:xfrm>
              <a:custGeom>
                <a:avLst/>
                <a:gdLst/>
                <a:ahLst/>
                <a:cxnLst/>
                <a:rect l="l" t="t" r="r" b="b"/>
                <a:pathLst>
                  <a:path w="16690" h="25494" extrusionOk="0">
                    <a:moveTo>
                      <a:pt x="16689" y="0"/>
                    </a:moveTo>
                    <a:lnTo>
                      <a:pt x="10831" y="770"/>
                    </a:lnTo>
                    <a:cubicBezTo>
                      <a:pt x="10831" y="770"/>
                      <a:pt x="1" y="7198"/>
                      <a:pt x="68" y="12337"/>
                    </a:cubicBezTo>
                    <a:cubicBezTo>
                      <a:pt x="135" y="17660"/>
                      <a:pt x="3265" y="25443"/>
                      <a:pt x="3265" y="25443"/>
                    </a:cubicBezTo>
                    <a:lnTo>
                      <a:pt x="6111" y="25493"/>
                    </a:lnTo>
                    <a:cubicBezTo>
                      <a:pt x="6111" y="25493"/>
                      <a:pt x="4855" y="14714"/>
                      <a:pt x="4571" y="11952"/>
                    </a:cubicBezTo>
                    <a:cubicBezTo>
                      <a:pt x="6177" y="11065"/>
                      <a:pt x="11584" y="7600"/>
                      <a:pt x="16187" y="4604"/>
                    </a:cubicBezTo>
                    <a:cubicBezTo>
                      <a:pt x="16438" y="3064"/>
                      <a:pt x="16606" y="1540"/>
                      <a:pt x="166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9"/>
              <p:cNvSpPr/>
              <p:nvPr/>
            </p:nvSpPr>
            <p:spPr>
              <a:xfrm>
                <a:off x="4468801" y="2951730"/>
                <a:ext cx="751313" cy="1198057"/>
              </a:xfrm>
              <a:custGeom>
                <a:avLst/>
                <a:gdLst/>
                <a:ahLst/>
                <a:cxnLst/>
                <a:rect l="l" t="t" r="r" b="b"/>
                <a:pathLst>
                  <a:path w="16271" h="25946" extrusionOk="0">
                    <a:moveTo>
                      <a:pt x="6378" y="0"/>
                    </a:moveTo>
                    <a:lnTo>
                      <a:pt x="0" y="837"/>
                    </a:lnTo>
                    <a:cubicBezTo>
                      <a:pt x="0" y="837"/>
                      <a:pt x="703" y="10981"/>
                      <a:pt x="3181" y="15216"/>
                    </a:cubicBezTo>
                    <a:cubicBezTo>
                      <a:pt x="5909" y="19869"/>
                      <a:pt x="13743" y="25945"/>
                      <a:pt x="13743" y="25945"/>
                    </a:cubicBezTo>
                    <a:lnTo>
                      <a:pt x="16270" y="24774"/>
                    </a:lnTo>
                    <a:cubicBezTo>
                      <a:pt x="16270" y="24774"/>
                      <a:pt x="11081" y="18497"/>
                      <a:pt x="8236" y="14094"/>
                    </a:cubicBezTo>
                    <a:cubicBezTo>
                      <a:pt x="5005" y="9056"/>
                      <a:pt x="7097" y="4202"/>
                      <a:pt x="63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9"/>
              <p:cNvSpPr/>
              <p:nvPr/>
            </p:nvSpPr>
            <p:spPr>
              <a:xfrm>
                <a:off x="5063893" y="4060827"/>
                <a:ext cx="170894" cy="112898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2445" extrusionOk="0">
                    <a:moveTo>
                      <a:pt x="3198" y="0"/>
                    </a:moveTo>
                    <a:lnTo>
                      <a:pt x="1" y="1607"/>
                    </a:lnTo>
                    <a:lnTo>
                      <a:pt x="871" y="2444"/>
                    </a:lnTo>
                    <a:lnTo>
                      <a:pt x="3700" y="954"/>
                    </a:lnTo>
                    <a:lnTo>
                      <a:pt x="31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9"/>
              <p:cNvSpPr/>
              <p:nvPr/>
            </p:nvSpPr>
            <p:spPr>
              <a:xfrm>
                <a:off x="3971044" y="4092502"/>
                <a:ext cx="174726" cy="56472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1223" extrusionOk="0">
                    <a:moveTo>
                      <a:pt x="1" y="1"/>
                    </a:moveTo>
                    <a:lnTo>
                      <a:pt x="386" y="1172"/>
                    </a:lnTo>
                    <a:lnTo>
                      <a:pt x="3767" y="1222"/>
                    </a:lnTo>
                    <a:lnTo>
                      <a:pt x="3784" y="1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9"/>
              <p:cNvSpPr/>
              <p:nvPr/>
            </p:nvSpPr>
            <p:spPr>
              <a:xfrm>
                <a:off x="4398478" y="2015786"/>
                <a:ext cx="15469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88" extrusionOk="0">
                    <a:moveTo>
                      <a:pt x="184" y="0"/>
                    </a:moveTo>
                    <a:cubicBezTo>
                      <a:pt x="84" y="0"/>
                      <a:pt x="0" y="100"/>
                      <a:pt x="0" y="234"/>
                    </a:cubicBezTo>
                    <a:cubicBezTo>
                      <a:pt x="0" y="368"/>
                      <a:pt x="67" y="485"/>
                      <a:pt x="151" y="485"/>
                    </a:cubicBezTo>
                    <a:cubicBezTo>
                      <a:pt x="156" y="487"/>
                      <a:pt x="162" y="487"/>
                      <a:pt x="167" y="487"/>
                    </a:cubicBezTo>
                    <a:cubicBezTo>
                      <a:pt x="245" y="487"/>
                      <a:pt x="318" y="376"/>
                      <a:pt x="318" y="251"/>
                    </a:cubicBezTo>
                    <a:cubicBezTo>
                      <a:pt x="335" y="117"/>
                      <a:pt x="268" y="0"/>
                      <a:pt x="18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9"/>
              <p:cNvSpPr/>
              <p:nvPr/>
            </p:nvSpPr>
            <p:spPr>
              <a:xfrm>
                <a:off x="4327369" y="2011815"/>
                <a:ext cx="16254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88" extrusionOk="0">
                    <a:moveTo>
                      <a:pt x="168" y="1"/>
                    </a:moveTo>
                    <a:cubicBezTo>
                      <a:pt x="90" y="1"/>
                      <a:pt x="17" y="111"/>
                      <a:pt x="17" y="237"/>
                    </a:cubicBezTo>
                    <a:cubicBezTo>
                      <a:pt x="0" y="371"/>
                      <a:pt x="67" y="488"/>
                      <a:pt x="168" y="488"/>
                    </a:cubicBezTo>
                    <a:cubicBezTo>
                      <a:pt x="251" y="488"/>
                      <a:pt x="335" y="387"/>
                      <a:pt x="335" y="253"/>
                    </a:cubicBezTo>
                    <a:cubicBezTo>
                      <a:pt x="352" y="120"/>
                      <a:pt x="285" y="2"/>
                      <a:pt x="184" y="2"/>
                    </a:cubicBezTo>
                    <a:cubicBezTo>
                      <a:pt x="179" y="1"/>
                      <a:pt x="174" y="1"/>
                      <a:pt x="16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9"/>
              <p:cNvSpPr/>
              <p:nvPr/>
            </p:nvSpPr>
            <p:spPr>
              <a:xfrm>
                <a:off x="4331987" y="2028114"/>
                <a:ext cx="33292" cy="59566"/>
              </a:xfrm>
              <a:custGeom>
                <a:avLst/>
                <a:gdLst/>
                <a:ahLst/>
                <a:cxnLst/>
                <a:rect l="l" t="t" r="r" b="b"/>
                <a:pathLst>
                  <a:path w="721" h="1290" extrusionOk="0">
                    <a:moveTo>
                      <a:pt x="720" y="1"/>
                    </a:moveTo>
                    <a:cubicBezTo>
                      <a:pt x="536" y="403"/>
                      <a:pt x="285" y="771"/>
                      <a:pt x="1" y="1106"/>
                    </a:cubicBezTo>
                    <a:cubicBezTo>
                      <a:pt x="144" y="1223"/>
                      <a:pt x="318" y="1289"/>
                      <a:pt x="490" y="1289"/>
                    </a:cubicBezTo>
                    <a:cubicBezTo>
                      <a:pt x="540" y="1289"/>
                      <a:pt x="588" y="1284"/>
                      <a:pt x="637" y="1273"/>
                    </a:cubicBezTo>
                    <a:lnTo>
                      <a:pt x="720" y="1"/>
                    </a:lnTo>
                    <a:close/>
                  </a:path>
                </a:pathLst>
              </a:custGeom>
              <a:solidFill>
                <a:srgbClr val="A027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9"/>
              <p:cNvSpPr/>
              <p:nvPr/>
            </p:nvSpPr>
            <p:spPr>
              <a:xfrm>
                <a:off x="4376822" y="2083800"/>
                <a:ext cx="47191" cy="21656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69" extrusionOk="0">
                    <a:moveTo>
                      <a:pt x="1005" y="0"/>
                    </a:moveTo>
                    <a:cubicBezTo>
                      <a:pt x="988" y="0"/>
                      <a:pt x="955" y="0"/>
                      <a:pt x="938" y="17"/>
                    </a:cubicBezTo>
                    <a:cubicBezTo>
                      <a:pt x="740" y="245"/>
                      <a:pt x="447" y="390"/>
                      <a:pt x="144" y="390"/>
                    </a:cubicBezTo>
                    <a:cubicBezTo>
                      <a:pt x="113" y="390"/>
                      <a:pt x="82" y="388"/>
                      <a:pt x="51" y="385"/>
                    </a:cubicBezTo>
                    <a:cubicBezTo>
                      <a:pt x="34" y="385"/>
                      <a:pt x="0" y="402"/>
                      <a:pt x="0" y="419"/>
                    </a:cubicBezTo>
                    <a:cubicBezTo>
                      <a:pt x="0" y="452"/>
                      <a:pt x="34" y="469"/>
                      <a:pt x="51" y="469"/>
                    </a:cubicBezTo>
                    <a:lnTo>
                      <a:pt x="218" y="469"/>
                    </a:lnTo>
                    <a:cubicBezTo>
                      <a:pt x="519" y="452"/>
                      <a:pt x="821" y="301"/>
                      <a:pt x="1005" y="67"/>
                    </a:cubicBezTo>
                    <a:cubicBezTo>
                      <a:pt x="1021" y="50"/>
                      <a:pt x="1021" y="17"/>
                      <a:pt x="100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9"/>
              <p:cNvSpPr/>
              <p:nvPr/>
            </p:nvSpPr>
            <p:spPr>
              <a:xfrm>
                <a:off x="4406189" y="1987943"/>
                <a:ext cx="33292" cy="2244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86" extrusionOk="0">
                    <a:moveTo>
                      <a:pt x="67" y="0"/>
                    </a:moveTo>
                    <a:cubicBezTo>
                      <a:pt x="34" y="0"/>
                      <a:pt x="0" y="34"/>
                      <a:pt x="0" y="67"/>
                    </a:cubicBezTo>
                    <a:cubicBezTo>
                      <a:pt x="0" y="118"/>
                      <a:pt x="34" y="151"/>
                      <a:pt x="84" y="151"/>
                    </a:cubicBezTo>
                    <a:cubicBezTo>
                      <a:pt x="285" y="168"/>
                      <a:pt x="469" y="268"/>
                      <a:pt x="570" y="452"/>
                    </a:cubicBezTo>
                    <a:cubicBezTo>
                      <a:pt x="586" y="469"/>
                      <a:pt x="620" y="486"/>
                      <a:pt x="637" y="486"/>
                    </a:cubicBezTo>
                    <a:cubicBezTo>
                      <a:pt x="653" y="486"/>
                      <a:pt x="670" y="469"/>
                      <a:pt x="687" y="469"/>
                    </a:cubicBezTo>
                    <a:cubicBezTo>
                      <a:pt x="720" y="452"/>
                      <a:pt x="720" y="402"/>
                      <a:pt x="703" y="352"/>
                    </a:cubicBezTo>
                    <a:cubicBezTo>
                      <a:pt x="570" y="134"/>
                      <a:pt x="335" y="0"/>
                      <a:pt x="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9"/>
              <p:cNvSpPr/>
              <p:nvPr/>
            </p:nvSpPr>
            <p:spPr>
              <a:xfrm>
                <a:off x="4311116" y="1981848"/>
                <a:ext cx="36386" cy="16946"/>
              </a:xfrm>
              <a:custGeom>
                <a:avLst/>
                <a:gdLst/>
                <a:ahLst/>
                <a:cxnLst/>
                <a:rect l="l" t="t" r="r" b="b"/>
                <a:pathLst>
                  <a:path w="788" h="367" extrusionOk="0">
                    <a:moveTo>
                      <a:pt x="573" y="1"/>
                    </a:moveTo>
                    <a:cubicBezTo>
                      <a:pt x="369" y="1"/>
                      <a:pt x="169" y="81"/>
                      <a:pt x="34" y="216"/>
                    </a:cubicBezTo>
                    <a:cubicBezTo>
                      <a:pt x="1" y="250"/>
                      <a:pt x="1" y="300"/>
                      <a:pt x="34" y="333"/>
                    </a:cubicBezTo>
                    <a:cubicBezTo>
                      <a:pt x="34" y="350"/>
                      <a:pt x="51" y="350"/>
                      <a:pt x="68" y="367"/>
                    </a:cubicBezTo>
                    <a:cubicBezTo>
                      <a:pt x="84" y="367"/>
                      <a:pt x="118" y="367"/>
                      <a:pt x="135" y="350"/>
                    </a:cubicBezTo>
                    <a:cubicBezTo>
                      <a:pt x="260" y="225"/>
                      <a:pt x="420" y="157"/>
                      <a:pt x="585" y="157"/>
                    </a:cubicBezTo>
                    <a:cubicBezTo>
                      <a:pt x="619" y="157"/>
                      <a:pt x="653" y="160"/>
                      <a:pt x="687" y="166"/>
                    </a:cubicBezTo>
                    <a:cubicBezTo>
                      <a:pt x="693" y="169"/>
                      <a:pt x="700" y="170"/>
                      <a:pt x="707" y="170"/>
                    </a:cubicBezTo>
                    <a:cubicBezTo>
                      <a:pt x="737" y="170"/>
                      <a:pt x="771" y="143"/>
                      <a:pt x="771" y="116"/>
                    </a:cubicBezTo>
                    <a:cubicBezTo>
                      <a:pt x="787" y="66"/>
                      <a:pt x="754" y="15"/>
                      <a:pt x="720" y="15"/>
                    </a:cubicBezTo>
                    <a:cubicBezTo>
                      <a:pt x="672" y="6"/>
                      <a:pt x="622" y="1"/>
                      <a:pt x="57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9"/>
              <p:cNvSpPr/>
              <p:nvPr/>
            </p:nvSpPr>
            <p:spPr>
              <a:xfrm>
                <a:off x="4626439" y="2304049"/>
                <a:ext cx="429797" cy="364090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7885" extrusionOk="0">
                    <a:moveTo>
                      <a:pt x="821" y="1"/>
                    </a:moveTo>
                    <a:lnTo>
                      <a:pt x="1" y="2411"/>
                    </a:lnTo>
                    <a:lnTo>
                      <a:pt x="2763" y="3398"/>
                    </a:lnTo>
                    <a:cubicBezTo>
                      <a:pt x="3683" y="3733"/>
                      <a:pt x="4621" y="4068"/>
                      <a:pt x="5525" y="4436"/>
                    </a:cubicBezTo>
                    <a:cubicBezTo>
                      <a:pt x="5742" y="4520"/>
                      <a:pt x="5977" y="4604"/>
                      <a:pt x="6194" y="4704"/>
                    </a:cubicBezTo>
                    <a:lnTo>
                      <a:pt x="6512" y="4821"/>
                    </a:lnTo>
                    <a:cubicBezTo>
                      <a:pt x="6613" y="4871"/>
                      <a:pt x="6696" y="4905"/>
                      <a:pt x="6763" y="4938"/>
                    </a:cubicBezTo>
                    <a:cubicBezTo>
                      <a:pt x="6897" y="4989"/>
                      <a:pt x="7014" y="5072"/>
                      <a:pt x="7132" y="5156"/>
                    </a:cubicBezTo>
                    <a:cubicBezTo>
                      <a:pt x="7199" y="5206"/>
                      <a:pt x="7232" y="5206"/>
                      <a:pt x="7232" y="5206"/>
                    </a:cubicBezTo>
                    <a:cubicBezTo>
                      <a:pt x="7249" y="5206"/>
                      <a:pt x="7282" y="5256"/>
                      <a:pt x="7249" y="5390"/>
                    </a:cubicBezTo>
                    <a:cubicBezTo>
                      <a:pt x="7199" y="5558"/>
                      <a:pt x="7115" y="5708"/>
                      <a:pt x="7014" y="5842"/>
                    </a:cubicBezTo>
                    <a:cubicBezTo>
                      <a:pt x="6763" y="6177"/>
                      <a:pt x="6462" y="6495"/>
                      <a:pt x="6144" y="6796"/>
                    </a:cubicBezTo>
                    <a:lnTo>
                      <a:pt x="6763" y="7884"/>
                    </a:lnTo>
                    <a:cubicBezTo>
                      <a:pt x="7031" y="7784"/>
                      <a:pt x="7282" y="7667"/>
                      <a:pt x="7533" y="7533"/>
                    </a:cubicBezTo>
                    <a:cubicBezTo>
                      <a:pt x="7784" y="7382"/>
                      <a:pt x="8035" y="7215"/>
                      <a:pt x="8253" y="7031"/>
                    </a:cubicBezTo>
                    <a:cubicBezTo>
                      <a:pt x="8504" y="6813"/>
                      <a:pt x="8722" y="6562"/>
                      <a:pt x="8906" y="6277"/>
                    </a:cubicBezTo>
                    <a:cubicBezTo>
                      <a:pt x="9023" y="6110"/>
                      <a:pt x="9107" y="5926"/>
                      <a:pt x="9157" y="5725"/>
                    </a:cubicBezTo>
                    <a:cubicBezTo>
                      <a:pt x="9308" y="5256"/>
                      <a:pt x="9274" y="4754"/>
                      <a:pt x="9073" y="4319"/>
                    </a:cubicBezTo>
                    <a:cubicBezTo>
                      <a:pt x="8990" y="4101"/>
                      <a:pt x="8872" y="3917"/>
                      <a:pt x="8738" y="3750"/>
                    </a:cubicBezTo>
                    <a:cubicBezTo>
                      <a:pt x="8504" y="3465"/>
                      <a:pt x="8236" y="3231"/>
                      <a:pt x="7935" y="3030"/>
                    </a:cubicBezTo>
                    <a:cubicBezTo>
                      <a:pt x="7801" y="2947"/>
                      <a:pt x="7667" y="2863"/>
                      <a:pt x="7533" y="2796"/>
                    </a:cubicBezTo>
                    <a:lnTo>
                      <a:pt x="7433" y="2729"/>
                    </a:lnTo>
                    <a:lnTo>
                      <a:pt x="7332" y="2695"/>
                    </a:lnTo>
                    <a:lnTo>
                      <a:pt x="7165" y="2595"/>
                    </a:lnTo>
                    <a:cubicBezTo>
                      <a:pt x="6931" y="2478"/>
                      <a:pt x="6713" y="2377"/>
                      <a:pt x="6479" y="2260"/>
                    </a:cubicBezTo>
                    <a:cubicBezTo>
                      <a:pt x="5558" y="1825"/>
                      <a:pt x="4621" y="1423"/>
                      <a:pt x="3683" y="1038"/>
                    </a:cubicBezTo>
                    <a:cubicBezTo>
                      <a:pt x="2729" y="670"/>
                      <a:pt x="1792" y="319"/>
                      <a:pt x="821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9"/>
              <p:cNvSpPr/>
              <p:nvPr/>
            </p:nvSpPr>
            <p:spPr>
              <a:xfrm>
                <a:off x="4536815" y="2276945"/>
                <a:ext cx="342434" cy="245097"/>
              </a:xfrm>
              <a:custGeom>
                <a:avLst/>
                <a:gdLst/>
                <a:ahLst/>
                <a:cxnLst/>
                <a:rect l="l" t="t" r="r" b="b"/>
                <a:pathLst>
                  <a:path w="7416" h="5308" extrusionOk="0">
                    <a:moveTo>
                      <a:pt x="2461" y="0"/>
                    </a:moveTo>
                    <a:cubicBezTo>
                      <a:pt x="2166" y="0"/>
                      <a:pt x="1908" y="46"/>
                      <a:pt x="1708" y="152"/>
                    </a:cubicBezTo>
                    <a:cubicBezTo>
                      <a:pt x="0" y="1073"/>
                      <a:pt x="17" y="2747"/>
                      <a:pt x="2042" y="3734"/>
                    </a:cubicBezTo>
                    <a:cubicBezTo>
                      <a:pt x="3348" y="4354"/>
                      <a:pt x="4670" y="4873"/>
                      <a:pt x="6043" y="5308"/>
                    </a:cubicBezTo>
                    <a:lnTo>
                      <a:pt x="7415" y="1692"/>
                    </a:lnTo>
                    <a:cubicBezTo>
                      <a:pt x="7415" y="1692"/>
                      <a:pt x="4254" y="0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9"/>
              <p:cNvSpPr/>
              <p:nvPr/>
            </p:nvSpPr>
            <p:spPr>
              <a:xfrm>
                <a:off x="4852138" y="2611660"/>
                <a:ext cx="105925" cy="102832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2227" extrusionOk="0">
                    <a:moveTo>
                      <a:pt x="1541" y="0"/>
                    </a:moveTo>
                    <a:lnTo>
                      <a:pt x="1" y="687"/>
                    </a:lnTo>
                    <a:lnTo>
                      <a:pt x="1139" y="2227"/>
                    </a:lnTo>
                    <a:cubicBezTo>
                      <a:pt x="1139" y="2227"/>
                      <a:pt x="2227" y="1540"/>
                      <a:pt x="2294" y="888"/>
                    </a:cubicBezTo>
                    <a:lnTo>
                      <a:pt x="154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9"/>
              <p:cNvSpPr/>
              <p:nvPr/>
            </p:nvSpPr>
            <p:spPr>
              <a:xfrm>
                <a:off x="4801246" y="2641681"/>
                <a:ext cx="104402" cy="103617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44" extrusionOk="0">
                    <a:moveTo>
                      <a:pt x="1122" y="1"/>
                    </a:moveTo>
                    <a:lnTo>
                      <a:pt x="0" y="1273"/>
                    </a:lnTo>
                    <a:lnTo>
                      <a:pt x="1674" y="2244"/>
                    </a:lnTo>
                    <a:lnTo>
                      <a:pt x="2260" y="1541"/>
                    </a:lnTo>
                    <a:lnTo>
                      <a:pt x="1122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9"/>
              <p:cNvSpPr/>
              <p:nvPr/>
            </p:nvSpPr>
            <p:spPr>
              <a:xfrm>
                <a:off x="4255476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69" y="0"/>
                    </a:moveTo>
                    <a:cubicBezTo>
                      <a:pt x="201" y="34"/>
                      <a:pt x="0" y="285"/>
                      <a:pt x="34" y="553"/>
                    </a:cubicBezTo>
                    <a:lnTo>
                      <a:pt x="134" y="1524"/>
                    </a:lnTo>
                    <a:cubicBezTo>
                      <a:pt x="168" y="1842"/>
                      <a:pt x="419" y="2076"/>
                      <a:pt x="737" y="2093"/>
                    </a:cubicBezTo>
                    <a:lnTo>
                      <a:pt x="4135" y="2093"/>
                    </a:lnTo>
                    <a:cubicBezTo>
                      <a:pt x="4152" y="2093"/>
                      <a:pt x="4185" y="2076"/>
                      <a:pt x="4202" y="2076"/>
                    </a:cubicBezTo>
                    <a:cubicBezTo>
                      <a:pt x="4470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3" y="235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9"/>
              <p:cNvSpPr/>
              <p:nvPr/>
            </p:nvSpPr>
            <p:spPr>
              <a:xfrm>
                <a:off x="4290245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1" y="0"/>
                    </a:moveTo>
                    <a:lnTo>
                      <a:pt x="202" y="2093"/>
                    </a:lnTo>
                    <a:lnTo>
                      <a:pt x="369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9"/>
              <p:cNvSpPr/>
              <p:nvPr/>
            </p:nvSpPr>
            <p:spPr>
              <a:xfrm>
                <a:off x="4419348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0" y="0"/>
                    </a:moveTo>
                    <a:lnTo>
                      <a:pt x="201" y="2093"/>
                    </a:lnTo>
                    <a:lnTo>
                      <a:pt x="368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9"/>
              <p:cNvSpPr/>
              <p:nvPr/>
            </p:nvSpPr>
            <p:spPr>
              <a:xfrm>
                <a:off x="4403095" y="1982540"/>
                <a:ext cx="24796" cy="932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202" extrusionOk="0">
                    <a:moveTo>
                      <a:pt x="51" y="0"/>
                    </a:moveTo>
                    <a:cubicBezTo>
                      <a:pt x="17" y="51"/>
                      <a:pt x="1" y="84"/>
                      <a:pt x="1" y="101"/>
                    </a:cubicBezTo>
                    <a:cubicBezTo>
                      <a:pt x="1" y="134"/>
                      <a:pt x="17" y="151"/>
                      <a:pt x="51" y="201"/>
                    </a:cubicBezTo>
                    <a:lnTo>
                      <a:pt x="486" y="201"/>
                    </a:lnTo>
                    <a:cubicBezTo>
                      <a:pt x="519" y="151"/>
                      <a:pt x="536" y="134"/>
                      <a:pt x="536" y="101"/>
                    </a:cubicBezTo>
                    <a:cubicBezTo>
                      <a:pt x="536" y="84"/>
                      <a:pt x="519" y="51"/>
                      <a:pt x="4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9"/>
              <p:cNvSpPr/>
              <p:nvPr/>
            </p:nvSpPr>
            <p:spPr>
              <a:xfrm>
                <a:off x="4259355" y="1982540"/>
                <a:ext cx="122133" cy="3634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787" extrusionOk="0">
                    <a:moveTo>
                      <a:pt x="402" y="0"/>
                    </a:moveTo>
                    <a:cubicBezTo>
                      <a:pt x="385" y="67"/>
                      <a:pt x="368" y="67"/>
                      <a:pt x="368" y="67"/>
                    </a:cubicBezTo>
                    <a:cubicBezTo>
                      <a:pt x="151" y="84"/>
                      <a:pt x="0" y="268"/>
                      <a:pt x="17" y="486"/>
                    </a:cubicBezTo>
                    <a:lnTo>
                      <a:pt x="34" y="737"/>
                    </a:lnTo>
                    <a:cubicBezTo>
                      <a:pt x="50" y="770"/>
                      <a:pt x="67" y="787"/>
                      <a:pt x="84" y="787"/>
                    </a:cubicBezTo>
                    <a:lnTo>
                      <a:pt x="101" y="787"/>
                    </a:lnTo>
                    <a:cubicBezTo>
                      <a:pt x="117" y="787"/>
                      <a:pt x="151" y="770"/>
                      <a:pt x="134" y="737"/>
                    </a:cubicBezTo>
                    <a:lnTo>
                      <a:pt x="117" y="486"/>
                    </a:lnTo>
                    <a:lnTo>
                      <a:pt x="117" y="436"/>
                    </a:lnTo>
                    <a:cubicBezTo>
                      <a:pt x="117" y="302"/>
                      <a:pt x="222" y="195"/>
                      <a:pt x="350" y="195"/>
                    </a:cubicBezTo>
                    <a:cubicBezTo>
                      <a:pt x="367" y="195"/>
                      <a:pt x="384" y="197"/>
                      <a:pt x="402" y="201"/>
                    </a:cubicBezTo>
                    <a:lnTo>
                      <a:pt x="2595" y="201"/>
                    </a:lnTo>
                    <a:cubicBezTo>
                      <a:pt x="2628" y="168"/>
                      <a:pt x="2645" y="151"/>
                      <a:pt x="2645" y="117"/>
                    </a:cubicBezTo>
                    <a:cubicBezTo>
                      <a:pt x="2645" y="84"/>
                      <a:pt x="2628" y="67"/>
                      <a:pt x="2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9"/>
              <p:cNvSpPr/>
              <p:nvPr/>
            </p:nvSpPr>
            <p:spPr>
              <a:xfrm>
                <a:off x="4310331" y="2001102"/>
                <a:ext cx="102093" cy="20132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436" extrusionOk="0">
                    <a:moveTo>
                      <a:pt x="135" y="0"/>
                    </a:moveTo>
                    <a:cubicBezTo>
                      <a:pt x="51" y="0"/>
                      <a:pt x="1" y="84"/>
                      <a:pt x="1" y="167"/>
                    </a:cubicBezTo>
                    <a:cubicBezTo>
                      <a:pt x="18" y="251"/>
                      <a:pt x="85" y="335"/>
                      <a:pt x="185" y="435"/>
                    </a:cubicBezTo>
                    <a:lnTo>
                      <a:pt x="2043" y="435"/>
                    </a:lnTo>
                    <a:cubicBezTo>
                      <a:pt x="2060" y="335"/>
                      <a:pt x="2060" y="335"/>
                      <a:pt x="2076" y="335"/>
                    </a:cubicBezTo>
                    <a:cubicBezTo>
                      <a:pt x="2160" y="318"/>
                      <a:pt x="2210" y="251"/>
                      <a:pt x="2210" y="167"/>
                    </a:cubicBezTo>
                    <a:cubicBezTo>
                      <a:pt x="2195" y="77"/>
                      <a:pt x="2127" y="14"/>
                      <a:pt x="2040" y="14"/>
                    </a:cubicBezTo>
                    <a:cubicBezTo>
                      <a:pt x="2030" y="14"/>
                      <a:pt x="2020" y="15"/>
                      <a:pt x="2010" y="17"/>
                    </a:cubicBezTo>
                    <a:lnTo>
                      <a:pt x="152" y="17"/>
                    </a:lnTo>
                    <a:cubicBezTo>
                      <a:pt x="152" y="0"/>
                      <a:pt x="135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9"/>
              <p:cNvSpPr/>
              <p:nvPr/>
            </p:nvSpPr>
            <p:spPr>
              <a:xfrm>
                <a:off x="4345146" y="2003411"/>
                <a:ext cx="32507" cy="10066"/>
              </a:xfrm>
              <a:custGeom>
                <a:avLst/>
                <a:gdLst/>
                <a:ahLst/>
                <a:cxnLst/>
                <a:rect l="l" t="t" r="r" b="b"/>
                <a:pathLst>
                  <a:path w="704" h="218" extrusionOk="0">
                    <a:moveTo>
                      <a:pt x="335" y="0"/>
                    </a:moveTo>
                    <a:cubicBezTo>
                      <a:pt x="151" y="0"/>
                      <a:pt x="0" y="50"/>
                      <a:pt x="0" y="117"/>
                    </a:cubicBezTo>
                    <a:cubicBezTo>
                      <a:pt x="17" y="168"/>
                      <a:pt x="168" y="218"/>
                      <a:pt x="352" y="218"/>
                    </a:cubicBezTo>
                    <a:cubicBezTo>
                      <a:pt x="553" y="218"/>
                      <a:pt x="703" y="168"/>
                      <a:pt x="703" y="117"/>
                    </a:cubicBezTo>
                    <a:cubicBezTo>
                      <a:pt x="686" y="50"/>
                      <a:pt x="519" y="0"/>
                      <a:pt x="3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9"/>
              <p:cNvSpPr/>
              <p:nvPr/>
            </p:nvSpPr>
            <p:spPr>
              <a:xfrm>
                <a:off x="4298003" y="2871988"/>
                <a:ext cx="510926" cy="194304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208" extrusionOk="0">
                    <a:moveTo>
                      <a:pt x="10223" y="0"/>
                    </a:moveTo>
                    <a:cubicBezTo>
                      <a:pt x="10202" y="0"/>
                      <a:pt x="10181" y="1"/>
                      <a:pt x="10160" y="3"/>
                    </a:cubicBezTo>
                    <a:lnTo>
                      <a:pt x="603" y="857"/>
                    </a:lnTo>
                    <a:cubicBezTo>
                      <a:pt x="251" y="891"/>
                      <a:pt x="0" y="1192"/>
                      <a:pt x="34" y="1527"/>
                    </a:cubicBezTo>
                    <a:lnTo>
                      <a:pt x="218" y="3636"/>
                    </a:lnTo>
                    <a:cubicBezTo>
                      <a:pt x="249" y="3966"/>
                      <a:pt x="517" y="4208"/>
                      <a:pt x="841" y="4208"/>
                    </a:cubicBezTo>
                    <a:cubicBezTo>
                      <a:pt x="862" y="4208"/>
                      <a:pt x="883" y="4207"/>
                      <a:pt x="904" y="4205"/>
                    </a:cubicBezTo>
                    <a:lnTo>
                      <a:pt x="10462" y="3351"/>
                    </a:lnTo>
                    <a:cubicBezTo>
                      <a:pt x="10813" y="3318"/>
                      <a:pt x="11064" y="3016"/>
                      <a:pt x="11031" y="2665"/>
                    </a:cubicBezTo>
                    <a:lnTo>
                      <a:pt x="10847" y="556"/>
                    </a:lnTo>
                    <a:cubicBezTo>
                      <a:pt x="10815" y="241"/>
                      <a:pt x="10547" y="0"/>
                      <a:pt x="102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9"/>
              <p:cNvSpPr/>
              <p:nvPr/>
            </p:nvSpPr>
            <p:spPr>
              <a:xfrm>
                <a:off x="4748570" y="2899923"/>
                <a:ext cx="81222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662" extrusionOk="0">
                    <a:moveTo>
                      <a:pt x="938" y="1"/>
                    </a:moveTo>
                    <a:cubicBezTo>
                      <a:pt x="419" y="1"/>
                      <a:pt x="1" y="486"/>
                      <a:pt x="135" y="1022"/>
                    </a:cubicBezTo>
                    <a:cubicBezTo>
                      <a:pt x="201" y="1323"/>
                      <a:pt x="453" y="1574"/>
                      <a:pt x="737" y="1641"/>
                    </a:cubicBezTo>
                    <a:cubicBezTo>
                      <a:pt x="800" y="1655"/>
                      <a:pt x="863" y="1661"/>
                      <a:pt x="923" y="1661"/>
                    </a:cubicBezTo>
                    <a:cubicBezTo>
                      <a:pt x="1391" y="1661"/>
                      <a:pt x="1758" y="1281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9"/>
              <p:cNvSpPr/>
              <p:nvPr/>
            </p:nvSpPr>
            <p:spPr>
              <a:xfrm>
                <a:off x="4258570" y="2938571"/>
                <a:ext cx="81176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662" extrusionOk="0">
                    <a:moveTo>
                      <a:pt x="938" y="1"/>
                    </a:moveTo>
                    <a:cubicBezTo>
                      <a:pt x="419" y="1"/>
                      <a:pt x="0" y="486"/>
                      <a:pt x="134" y="1022"/>
                    </a:cubicBezTo>
                    <a:cubicBezTo>
                      <a:pt x="201" y="1323"/>
                      <a:pt x="452" y="1574"/>
                      <a:pt x="737" y="1641"/>
                    </a:cubicBezTo>
                    <a:cubicBezTo>
                      <a:pt x="802" y="1655"/>
                      <a:pt x="866" y="1662"/>
                      <a:pt x="928" y="1662"/>
                    </a:cubicBezTo>
                    <a:cubicBezTo>
                      <a:pt x="1393" y="1662"/>
                      <a:pt x="1758" y="1293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9"/>
              <p:cNvSpPr/>
              <p:nvPr/>
            </p:nvSpPr>
            <p:spPr>
              <a:xfrm>
                <a:off x="4320397" y="2899831"/>
                <a:ext cx="245836" cy="90041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1950" extrusionOk="0">
                    <a:moveTo>
                      <a:pt x="4465" y="1"/>
                    </a:moveTo>
                    <a:cubicBezTo>
                      <a:pt x="4444" y="1"/>
                      <a:pt x="4424" y="1"/>
                      <a:pt x="4403" y="3"/>
                    </a:cubicBezTo>
                    <a:lnTo>
                      <a:pt x="787" y="321"/>
                    </a:lnTo>
                    <a:cubicBezTo>
                      <a:pt x="335" y="354"/>
                      <a:pt x="1" y="756"/>
                      <a:pt x="51" y="1208"/>
                    </a:cubicBezTo>
                    <a:cubicBezTo>
                      <a:pt x="82" y="1630"/>
                      <a:pt x="434" y="1950"/>
                      <a:pt x="848" y="1950"/>
                    </a:cubicBezTo>
                    <a:cubicBezTo>
                      <a:pt x="878" y="1950"/>
                      <a:pt x="908" y="1948"/>
                      <a:pt x="938" y="1945"/>
                    </a:cubicBezTo>
                    <a:lnTo>
                      <a:pt x="4553" y="1627"/>
                    </a:lnTo>
                    <a:cubicBezTo>
                      <a:pt x="4989" y="1576"/>
                      <a:pt x="5323" y="1191"/>
                      <a:pt x="5290" y="739"/>
                    </a:cubicBezTo>
                    <a:cubicBezTo>
                      <a:pt x="5242" y="324"/>
                      <a:pt x="4890" y="1"/>
                      <a:pt x="4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9"/>
              <p:cNvSpPr/>
              <p:nvPr/>
            </p:nvSpPr>
            <p:spPr>
              <a:xfrm>
                <a:off x="4689836" y="2978788"/>
                <a:ext cx="78128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622" extrusionOk="0">
                    <a:moveTo>
                      <a:pt x="1390" y="0"/>
                    </a:moveTo>
                    <a:lnTo>
                      <a:pt x="252" y="101"/>
                    </a:lnTo>
                    <a:cubicBezTo>
                      <a:pt x="101" y="117"/>
                      <a:pt x="1" y="251"/>
                      <a:pt x="17" y="385"/>
                    </a:cubicBezTo>
                    <a:lnTo>
                      <a:pt x="17" y="402"/>
                    </a:lnTo>
                    <a:cubicBezTo>
                      <a:pt x="33" y="526"/>
                      <a:pt x="135" y="621"/>
                      <a:pt x="269" y="621"/>
                    </a:cubicBezTo>
                    <a:cubicBezTo>
                      <a:pt x="280" y="621"/>
                      <a:pt x="291" y="621"/>
                      <a:pt x="302" y="620"/>
                    </a:cubicBezTo>
                    <a:lnTo>
                      <a:pt x="1440" y="519"/>
                    </a:lnTo>
                    <a:cubicBezTo>
                      <a:pt x="1591" y="502"/>
                      <a:pt x="1691" y="385"/>
                      <a:pt x="1674" y="235"/>
                    </a:cubicBezTo>
                    <a:cubicBezTo>
                      <a:pt x="1658" y="101"/>
                      <a:pt x="1540" y="0"/>
                      <a:pt x="13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9"/>
              <p:cNvSpPr/>
              <p:nvPr/>
            </p:nvSpPr>
            <p:spPr>
              <a:xfrm>
                <a:off x="4607139" y="2986499"/>
                <a:ext cx="77343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622" extrusionOk="0">
                    <a:moveTo>
                      <a:pt x="1390" y="1"/>
                    </a:moveTo>
                    <a:lnTo>
                      <a:pt x="235" y="101"/>
                    </a:lnTo>
                    <a:cubicBezTo>
                      <a:pt x="101" y="118"/>
                      <a:pt x="0" y="252"/>
                      <a:pt x="0" y="386"/>
                    </a:cubicBezTo>
                    <a:cubicBezTo>
                      <a:pt x="16" y="525"/>
                      <a:pt x="132" y="622"/>
                      <a:pt x="256" y="622"/>
                    </a:cubicBezTo>
                    <a:cubicBezTo>
                      <a:pt x="266" y="622"/>
                      <a:pt x="275" y="621"/>
                      <a:pt x="285" y="620"/>
                    </a:cubicBezTo>
                    <a:lnTo>
                      <a:pt x="1440" y="520"/>
                    </a:lnTo>
                    <a:cubicBezTo>
                      <a:pt x="1574" y="503"/>
                      <a:pt x="1674" y="386"/>
                      <a:pt x="1674" y="235"/>
                    </a:cubicBezTo>
                    <a:cubicBezTo>
                      <a:pt x="1658" y="101"/>
                      <a:pt x="1524" y="1"/>
                      <a:pt x="13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9"/>
              <p:cNvSpPr/>
              <p:nvPr/>
            </p:nvSpPr>
            <p:spPr>
              <a:xfrm>
                <a:off x="4343577" y="2441093"/>
                <a:ext cx="145359" cy="193012"/>
              </a:xfrm>
              <a:custGeom>
                <a:avLst/>
                <a:gdLst/>
                <a:ahLst/>
                <a:cxnLst/>
                <a:rect l="l" t="t" r="r" b="b"/>
                <a:pathLst>
                  <a:path w="3148" h="4180" extrusionOk="0">
                    <a:moveTo>
                      <a:pt x="2931" y="0"/>
                    </a:moveTo>
                    <a:cubicBezTo>
                      <a:pt x="2866" y="0"/>
                      <a:pt x="2804" y="27"/>
                      <a:pt x="2763" y="79"/>
                    </a:cubicBezTo>
                    <a:lnTo>
                      <a:pt x="68" y="3862"/>
                    </a:lnTo>
                    <a:cubicBezTo>
                      <a:pt x="1" y="3962"/>
                      <a:pt x="17" y="4079"/>
                      <a:pt x="101" y="4146"/>
                    </a:cubicBezTo>
                    <a:cubicBezTo>
                      <a:pt x="135" y="4163"/>
                      <a:pt x="185" y="4180"/>
                      <a:pt x="218" y="4180"/>
                    </a:cubicBezTo>
                    <a:cubicBezTo>
                      <a:pt x="285" y="4180"/>
                      <a:pt x="352" y="4146"/>
                      <a:pt x="386" y="4096"/>
                    </a:cubicBezTo>
                    <a:lnTo>
                      <a:pt x="3081" y="297"/>
                    </a:lnTo>
                    <a:cubicBezTo>
                      <a:pt x="3148" y="213"/>
                      <a:pt x="3131" y="96"/>
                      <a:pt x="3047" y="29"/>
                    </a:cubicBezTo>
                    <a:cubicBezTo>
                      <a:pt x="3009" y="10"/>
                      <a:pt x="2969" y="0"/>
                      <a:pt x="29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9"/>
              <p:cNvSpPr/>
              <p:nvPr/>
            </p:nvSpPr>
            <p:spPr>
              <a:xfrm>
                <a:off x="4342053" y="2461133"/>
                <a:ext cx="148406" cy="152100"/>
              </a:xfrm>
              <a:custGeom>
                <a:avLst/>
                <a:gdLst/>
                <a:ahLst/>
                <a:cxnLst/>
                <a:rect l="l" t="t" r="r" b="b"/>
                <a:pathLst>
                  <a:path w="3214" h="3294" extrusionOk="0">
                    <a:moveTo>
                      <a:pt x="218" y="1"/>
                    </a:moveTo>
                    <a:cubicBezTo>
                      <a:pt x="168" y="1"/>
                      <a:pt x="117" y="22"/>
                      <a:pt x="84" y="63"/>
                    </a:cubicBezTo>
                    <a:cubicBezTo>
                      <a:pt x="0" y="147"/>
                      <a:pt x="0" y="264"/>
                      <a:pt x="84" y="348"/>
                    </a:cubicBezTo>
                    <a:lnTo>
                      <a:pt x="2846" y="3244"/>
                    </a:lnTo>
                    <a:cubicBezTo>
                      <a:pt x="2879" y="3277"/>
                      <a:pt x="2946" y="3294"/>
                      <a:pt x="2996" y="3294"/>
                    </a:cubicBezTo>
                    <a:cubicBezTo>
                      <a:pt x="3047" y="3294"/>
                      <a:pt x="3097" y="3277"/>
                      <a:pt x="3130" y="3244"/>
                    </a:cubicBezTo>
                    <a:cubicBezTo>
                      <a:pt x="3214" y="3160"/>
                      <a:pt x="3214" y="3043"/>
                      <a:pt x="3130" y="2959"/>
                    </a:cubicBezTo>
                    <a:lnTo>
                      <a:pt x="352" y="63"/>
                    </a:lnTo>
                    <a:cubicBezTo>
                      <a:pt x="318" y="22"/>
                      <a:pt x="268" y="1"/>
                      <a:pt x="2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2" name="Google Shape;2072;p39"/>
          <p:cNvGrpSpPr/>
          <p:nvPr/>
        </p:nvGrpSpPr>
        <p:grpSpPr>
          <a:xfrm>
            <a:off x="820276" y="1905545"/>
            <a:ext cx="2273531" cy="2239460"/>
            <a:chOff x="820276" y="1905545"/>
            <a:chExt cx="2273531" cy="2239460"/>
          </a:xfrm>
        </p:grpSpPr>
        <p:sp>
          <p:nvSpPr>
            <p:cNvPr id="2073" name="Google Shape;2073;p39"/>
            <p:cNvSpPr txBox="1"/>
            <p:nvPr/>
          </p:nvSpPr>
          <p:spPr>
            <a:xfrm>
              <a:off x="869216" y="1905545"/>
              <a:ext cx="2224591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4" name="Google Shape;2074;p39"/>
            <p:cNvSpPr txBox="1"/>
            <p:nvPr/>
          </p:nvSpPr>
          <p:spPr>
            <a:xfrm>
              <a:off x="820276" y="2218405"/>
              <a:ext cx="1986256" cy="192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endParaRPr lang="en-IN" sz="900" dirty="0"/>
            </a:p>
          </p:txBody>
        </p:sp>
      </p:grpSp>
      <p:grpSp>
        <p:nvGrpSpPr>
          <p:cNvPr id="2075" name="Google Shape;2075;p39"/>
          <p:cNvGrpSpPr/>
          <p:nvPr/>
        </p:nvGrpSpPr>
        <p:grpSpPr>
          <a:xfrm>
            <a:off x="6290783" y="1809268"/>
            <a:ext cx="2102736" cy="2639284"/>
            <a:chOff x="6301106" y="1941665"/>
            <a:chExt cx="1979960" cy="2090330"/>
          </a:xfrm>
        </p:grpSpPr>
        <p:sp>
          <p:nvSpPr>
            <p:cNvPr id="2076" name="Google Shape;2076;p39"/>
            <p:cNvSpPr txBox="1"/>
            <p:nvPr/>
          </p:nvSpPr>
          <p:spPr>
            <a:xfrm>
              <a:off x="6422247" y="1941665"/>
              <a:ext cx="1841636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BREADBOARD</a:t>
              </a: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7" name="Google Shape;2077;p39"/>
            <p:cNvSpPr txBox="1"/>
            <p:nvPr/>
          </p:nvSpPr>
          <p:spPr>
            <a:xfrm>
              <a:off x="6301106" y="2105395"/>
              <a:ext cx="1979960" cy="192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endParaRPr lang="en-US" sz="1050" dirty="0"/>
            </a:p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r>
                <a:rPr lang="en-IN" sz="1050" b="1" dirty="0">
                  <a:solidFill>
                    <a:schemeClr val="dk1"/>
                  </a:solidFill>
                  <a:latin typeface="+mj-lt"/>
                  <a:ea typeface="Poppins"/>
                  <a:cs typeface="Poppins"/>
                  <a:sym typeface="Poppins"/>
                </a:rPr>
                <a:t>Function:</a:t>
              </a:r>
              <a:r>
                <a:rPr lang="en-US" sz="1050" dirty="0"/>
                <a:t> Facilitates the prototyping of electronic circuits without soldering.</a:t>
              </a:r>
            </a:p>
            <a:p>
              <a:pPr marL="182880" marR="91440" indent="-134620">
                <a:buClr>
                  <a:schemeClr val="dk1"/>
                </a:buClr>
                <a:buSzPts val="1400"/>
                <a:buFont typeface="Poppins"/>
                <a:buChar char="●"/>
              </a:pPr>
              <a:r>
                <a:rPr kumimoji="0" lang="en-US" altLang="en-US" sz="105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Details: </a:t>
              </a:r>
              <a:r>
                <a:rPr kumimoji="0" lang="en-US" altLang="en-US" sz="105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The breadboard allows assembly and modification of circuits, supports testing of components, facilitates integration of modules, and simplifies troubleshooting during development.</a:t>
              </a:r>
              <a:endPara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83FDEB2-9C80-30E5-D407-B9BB055CB3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77" y="1941761"/>
            <a:ext cx="1724705" cy="212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518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8" name="Google Shape;1398;p30"/>
          <p:cNvCxnSpPr>
            <a:cxnSpLocks/>
            <a:stCxn id="1439" idx="4"/>
          </p:cNvCxnSpPr>
          <p:nvPr/>
        </p:nvCxnSpPr>
        <p:spPr>
          <a:xfrm rot="16200000" flipH="1">
            <a:off x="1439455" y="2099112"/>
            <a:ext cx="2969670" cy="184087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1" name="Google Shape;1401;p30"/>
          <p:cNvCxnSpPr>
            <a:cxnSpLocks/>
          </p:cNvCxnSpPr>
          <p:nvPr/>
        </p:nvCxnSpPr>
        <p:spPr>
          <a:xfrm flipH="1" flipV="1">
            <a:off x="6525720" y="1595643"/>
            <a:ext cx="29009" cy="18330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3" name="Google Shape;1403;p30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SOME  OTHER  COMPONENTS</a:t>
            </a:r>
            <a:endParaRPr dirty="0"/>
          </a:p>
        </p:txBody>
      </p:sp>
      <p:sp>
        <p:nvSpPr>
          <p:cNvPr id="1404" name="Google Shape;1404;p30"/>
          <p:cNvSpPr/>
          <p:nvPr/>
        </p:nvSpPr>
        <p:spPr>
          <a:xfrm>
            <a:off x="2859825" y="4717095"/>
            <a:ext cx="3424446" cy="231989"/>
          </a:xfrm>
          <a:custGeom>
            <a:avLst/>
            <a:gdLst/>
            <a:ahLst/>
            <a:cxnLst/>
            <a:rect l="l" t="t" r="r" b="b"/>
            <a:pathLst>
              <a:path w="161683" h="9441" extrusionOk="0">
                <a:moveTo>
                  <a:pt x="80825" y="1"/>
                </a:moveTo>
                <a:cubicBezTo>
                  <a:pt x="36193" y="1"/>
                  <a:pt x="1" y="2136"/>
                  <a:pt x="1" y="4738"/>
                </a:cubicBezTo>
                <a:cubicBezTo>
                  <a:pt x="1" y="7339"/>
                  <a:pt x="36193" y="9441"/>
                  <a:pt x="80859" y="9441"/>
                </a:cubicBezTo>
                <a:cubicBezTo>
                  <a:pt x="125490" y="9441"/>
                  <a:pt x="161683" y="7339"/>
                  <a:pt x="161683" y="4738"/>
                </a:cubicBezTo>
                <a:cubicBezTo>
                  <a:pt x="161683" y="2136"/>
                  <a:pt x="125490" y="1"/>
                  <a:pt x="808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5" name="Google Shape;1405;p30"/>
          <p:cNvGrpSpPr/>
          <p:nvPr/>
        </p:nvGrpSpPr>
        <p:grpSpPr>
          <a:xfrm>
            <a:off x="3637556" y="3166819"/>
            <a:ext cx="1868887" cy="1613316"/>
            <a:chOff x="3046990" y="2431459"/>
            <a:chExt cx="2689974" cy="2046455"/>
          </a:xfrm>
        </p:grpSpPr>
        <p:sp>
          <p:nvSpPr>
            <p:cNvPr id="1406" name="Google Shape;1406;p30"/>
            <p:cNvSpPr/>
            <p:nvPr/>
          </p:nvSpPr>
          <p:spPr>
            <a:xfrm flipH="1">
              <a:off x="5285518" y="2728593"/>
              <a:ext cx="393039" cy="462399"/>
            </a:xfrm>
            <a:custGeom>
              <a:avLst/>
              <a:gdLst/>
              <a:ahLst/>
              <a:cxnLst/>
              <a:rect l="l" t="t" r="r" b="b"/>
              <a:pathLst>
                <a:path w="8245" h="9700" extrusionOk="0">
                  <a:moveTo>
                    <a:pt x="1" y="1"/>
                  </a:moveTo>
                  <a:lnTo>
                    <a:pt x="1" y="9699"/>
                  </a:lnTo>
                  <a:lnTo>
                    <a:pt x="8244" y="9699"/>
                  </a:lnTo>
                  <a:lnTo>
                    <a:pt x="82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0"/>
            <p:cNvSpPr/>
            <p:nvPr/>
          </p:nvSpPr>
          <p:spPr>
            <a:xfrm flipH="1">
              <a:off x="5167527" y="2728593"/>
              <a:ext cx="118031" cy="462399"/>
            </a:xfrm>
            <a:custGeom>
              <a:avLst/>
              <a:gdLst/>
              <a:ahLst/>
              <a:cxnLst/>
              <a:rect l="l" t="t" r="r" b="b"/>
              <a:pathLst>
                <a:path w="2476" h="9700" extrusionOk="0">
                  <a:moveTo>
                    <a:pt x="0" y="1"/>
                  </a:moveTo>
                  <a:lnTo>
                    <a:pt x="0" y="9699"/>
                  </a:lnTo>
                  <a:lnTo>
                    <a:pt x="2476" y="9699"/>
                  </a:lnTo>
                  <a:lnTo>
                    <a:pt x="24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0"/>
            <p:cNvSpPr/>
            <p:nvPr/>
          </p:nvSpPr>
          <p:spPr>
            <a:xfrm flipH="1">
              <a:off x="3213028" y="3778351"/>
              <a:ext cx="734267" cy="699563"/>
            </a:xfrm>
            <a:custGeom>
              <a:avLst/>
              <a:gdLst/>
              <a:ahLst/>
              <a:cxnLst/>
              <a:rect l="l" t="t" r="r" b="b"/>
              <a:pathLst>
                <a:path w="15403" h="14675" extrusionOk="0">
                  <a:moveTo>
                    <a:pt x="7695" y="0"/>
                  </a:moveTo>
                  <a:cubicBezTo>
                    <a:pt x="5028" y="0"/>
                    <a:pt x="2808" y="1927"/>
                    <a:pt x="2348" y="4466"/>
                  </a:cubicBezTo>
                  <a:cubicBezTo>
                    <a:pt x="2131" y="5640"/>
                    <a:pt x="1927" y="6801"/>
                    <a:pt x="1646" y="7950"/>
                  </a:cubicBezTo>
                  <a:lnTo>
                    <a:pt x="0" y="14675"/>
                  </a:lnTo>
                  <a:lnTo>
                    <a:pt x="15402" y="14675"/>
                  </a:lnTo>
                  <a:lnTo>
                    <a:pt x="13756" y="7950"/>
                  </a:lnTo>
                  <a:cubicBezTo>
                    <a:pt x="13475" y="6801"/>
                    <a:pt x="13259" y="5640"/>
                    <a:pt x="13054" y="4466"/>
                  </a:cubicBezTo>
                  <a:cubicBezTo>
                    <a:pt x="12595" y="1927"/>
                    <a:pt x="10375" y="0"/>
                    <a:pt x="76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0"/>
            <p:cNvSpPr/>
            <p:nvPr/>
          </p:nvSpPr>
          <p:spPr>
            <a:xfrm flipH="1">
              <a:off x="3172889" y="3778351"/>
              <a:ext cx="734267" cy="699563"/>
            </a:xfrm>
            <a:custGeom>
              <a:avLst/>
              <a:gdLst/>
              <a:ahLst/>
              <a:cxnLst/>
              <a:rect l="l" t="t" r="r" b="b"/>
              <a:pathLst>
                <a:path w="15403" h="14675" extrusionOk="0">
                  <a:moveTo>
                    <a:pt x="7708" y="0"/>
                  </a:moveTo>
                  <a:cubicBezTo>
                    <a:pt x="5028" y="0"/>
                    <a:pt x="2808" y="1927"/>
                    <a:pt x="2348" y="4466"/>
                  </a:cubicBezTo>
                  <a:cubicBezTo>
                    <a:pt x="2144" y="5640"/>
                    <a:pt x="1927" y="6801"/>
                    <a:pt x="1647" y="7950"/>
                  </a:cubicBezTo>
                  <a:lnTo>
                    <a:pt x="0" y="14675"/>
                  </a:lnTo>
                  <a:lnTo>
                    <a:pt x="15403" y="14675"/>
                  </a:lnTo>
                  <a:lnTo>
                    <a:pt x="13756" y="7950"/>
                  </a:lnTo>
                  <a:cubicBezTo>
                    <a:pt x="13476" y="6801"/>
                    <a:pt x="13271" y="5640"/>
                    <a:pt x="13055" y="4466"/>
                  </a:cubicBezTo>
                  <a:cubicBezTo>
                    <a:pt x="12595" y="1927"/>
                    <a:pt x="10375" y="0"/>
                    <a:pt x="7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0"/>
            <p:cNvSpPr/>
            <p:nvPr/>
          </p:nvSpPr>
          <p:spPr>
            <a:xfrm flipH="1">
              <a:off x="3700899" y="2445092"/>
              <a:ext cx="1466674" cy="545540"/>
            </a:xfrm>
            <a:custGeom>
              <a:avLst/>
              <a:gdLst/>
              <a:ahLst/>
              <a:cxnLst/>
              <a:rect l="l" t="t" r="r" b="b"/>
              <a:pathLst>
                <a:path w="30767" h="11444" extrusionOk="0">
                  <a:moveTo>
                    <a:pt x="3033" y="0"/>
                  </a:moveTo>
                  <a:cubicBezTo>
                    <a:pt x="1790" y="0"/>
                    <a:pt x="653" y="845"/>
                    <a:pt x="358" y="2102"/>
                  </a:cubicBezTo>
                  <a:cubicBezTo>
                    <a:pt x="0" y="3570"/>
                    <a:pt x="906" y="5063"/>
                    <a:pt x="2374" y="5420"/>
                  </a:cubicBezTo>
                  <a:lnTo>
                    <a:pt x="27091" y="11366"/>
                  </a:lnTo>
                  <a:cubicBezTo>
                    <a:pt x="27307" y="11419"/>
                    <a:pt x="27524" y="11444"/>
                    <a:pt x="27736" y="11444"/>
                  </a:cubicBezTo>
                  <a:cubicBezTo>
                    <a:pt x="28980" y="11444"/>
                    <a:pt x="30104" y="10591"/>
                    <a:pt x="30409" y="9337"/>
                  </a:cubicBezTo>
                  <a:cubicBezTo>
                    <a:pt x="30766" y="7870"/>
                    <a:pt x="29847" y="6377"/>
                    <a:pt x="28380" y="6032"/>
                  </a:cubicBezTo>
                  <a:lnTo>
                    <a:pt x="3663" y="73"/>
                  </a:lnTo>
                  <a:cubicBezTo>
                    <a:pt x="3452" y="24"/>
                    <a:pt x="3241" y="0"/>
                    <a:pt x="30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0"/>
            <p:cNvSpPr/>
            <p:nvPr/>
          </p:nvSpPr>
          <p:spPr>
            <a:xfrm flipH="1">
              <a:off x="3678398" y="2431459"/>
              <a:ext cx="1466674" cy="545206"/>
            </a:xfrm>
            <a:custGeom>
              <a:avLst/>
              <a:gdLst/>
              <a:ahLst/>
              <a:cxnLst/>
              <a:rect l="l" t="t" r="r" b="b"/>
              <a:pathLst>
                <a:path w="30767" h="11437" extrusionOk="0">
                  <a:moveTo>
                    <a:pt x="3024" y="1"/>
                  </a:moveTo>
                  <a:cubicBezTo>
                    <a:pt x="1783" y="1"/>
                    <a:pt x="662" y="844"/>
                    <a:pt x="358" y="2095"/>
                  </a:cubicBezTo>
                  <a:cubicBezTo>
                    <a:pt x="0" y="3562"/>
                    <a:pt x="919" y="5055"/>
                    <a:pt x="2387" y="5412"/>
                  </a:cubicBezTo>
                  <a:lnTo>
                    <a:pt x="27104" y="11359"/>
                  </a:lnTo>
                  <a:cubicBezTo>
                    <a:pt x="27318" y="11411"/>
                    <a:pt x="27533" y="11436"/>
                    <a:pt x="27745" y="11436"/>
                  </a:cubicBezTo>
                  <a:cubicBezTo>
                    <a:pt x="28983" y="11436"/>
                    <a:pt x="30115" y="10583"/>
                    <a:pt x="30409" y="9330"/>
                  </a:cubicBezTo>
                  <a:cubicBezTo>
                    <a:pt x="30766" y="7862"/>
                    <a:pt x="29860" y="6382"/>
                    <a:pt x="28380" y="6025"/>
                  </a:cubicBezTo>
                  <a:lnTo>
                    <a:pt x="3675" y="78"/>
                  </a:lnTo>
                  <a:cubicBezTo>
                    <a:pt x="3457" y="26"/>
                    <a:pt x="3239" y="1"/>
                    <a:pt x="30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0"/>
            <p:cNvSpPr/>
            <p:nvPr/>
          </p:nvSpPr>
          <p:spPr>
            <a:xfrm flipH="1">
              <a:off x="3844480" y="2517933"/>
              <a:ext cx="1133935" cy="371924"/>
            </a:xfrm>
            <a:custGeom>
              <a:avLst/>
              <a:gdLst/>
              <a:ahLst/>
              <a:cxnLst/>
              <a:rect l="l" t="t" r="r" b="b"/>
              <a:pathLst>
                <a:path w="23787" h="7802" extrusionOk="0">
                  <a:moveTo>
                    <a:pt x="1562" y="0"/>
                  </a:moveTo>
                  <a:cubicBezTo>
                    <a:pt x="917" y="0"/>
                    <a:pt x="333" y="439"/>
                    <a:pt x="179" y="1085"/>
                  </a:cubicBezTo>
                  <a:cubicBezTo>
                    <a:pt x="1" y="1837"/>
                    <a:pt x="460" y="2603"/>
                    <a:pt x="1226" y="2782"/>
                  </a:cubicBezTo>
                  <a:lnTo>
                    <a:pt x="21898" y="7758"/>
                  </a:lnTo>
                  <a:cubicBezTo>
                    <a:pt x="22012" y="7787"/>
                    <a:pt x="22125" y="7801"/>
                    <a:pt x="22238" y="7801"/>
                  </a:cubicBezTo>
                  <a:cubicBezTo>
                    <a:pt x="22869" y="7801"/>
                    <a:pt x="23446" y="7364"/>
                    <a:pt x="23608" y="6725"/>
                  </a:cubicBezTo>
                  <a:cubicBezTo>
                    <a:pt x="23787" y="5972"/>
                    <a:pt x="23315" y="5206"/>
                    <a:pt x="22562" y="5015"/>
                  </a:cubicBezTo>
                  <a:lnTo>
                    <a:pt x="1889" y="38"/>
                  </a:lnTo>
                  <a:cubicBezTo>
                    <a:pt x="1780" y="13"/>
                    <a:pt x="1670" y="0"/>
                    <a:pt x="1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0"/>
            <p:cNvSpPr/>
            <p:nvPr/>
          </p:nvSpPr>
          <p:spPr>
            <a:xfrm flipH="1">
              <a:off x="5034337" y="2462540"/>
              <a:ext cx="442286" cy="403863"/>
            </a:xfrm>
            <a:custGeom>
              <a:avLst/>
              <a:gdLst/>
              <a:ahLst/>
              <a:cxnLst/>
              <a:rect l="l" t="t" r="r" b="b"/>
              <a:pathLst>
                <a:path w="9278" h="8472" extrusionOk="0">
                  <a:moveTo>
                    <a:pt x="3307" y="1"/>
                  </a:moveTo>
                  <a:cubicBezTo>
                    <a:pt x="2969" y="1"/>
                    <a:pt x="2632" y="30"/>
                    <a:pt x="2298" y="90"/>
                  </a:cubicBezTo>
                  <a:cubicBezTo>
                    <a:pt x="626" y="384"/>
                    <a:pt x="1" y="2464"/>
                    <a:pt x="1200" y="3663"/>
                  </a:cubicBezTo>
                  <a:lnTo>
                    <a:pt x="5399" y="7849"/>
                  </a:lnTo>
                  <a:cubicBezTo>
                    <a:pt x="5826" y="8276"/>
                    <a:pt x="6365" y="8472"/>
                    <a:pt x="6895" y="8472"/>
                  </a:cubicBezTo>
                  <a:cubicBezTo>
                    <a:pt x="7853" y="8472"/>
                    <a:pt x="8783" y="7832"/>
                    <a:pt x="8972" y="6764"/>
                  </a:cubicBezTo>
                  <a:cubicBezTo>
                    <a:pt x="9278" y="4977"/>
                    <a:pt x="8755" y="3063"/>
                    <a:pt x="7376" y="1685"/>
                  </a:cubicBezTo>
                  <a:cubicBezTo>
                    <a:pt x="6245" y="564"/>
                    <a:pt x="477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0"/>
            <p:cNvSpPr/>
            <p:nvPr/>
          </p:nvSpPr>
          <p:spPr>
            <a:xfrm flipH="1">
              <a:off x="5167527" y="2600261"/>
              <a:ext cx="222096" cy="200311"/>
            </a:xfrm>
            <a:custGeom>
              <a:avLst/>
              <a:gdLst/>
              <a:ahLst/>
              <a:cxnLst/>
              <a:rect l="l" t="t" r="r" b="b"/>
              <a:pathLst>
                <a:path w="4659" h="4202" extrusionOk="0">
                  <a:moveTo>
                    <a:pt x="1984" y="0"/>
                  </a:moveTo>
                  <a:cubicBezTo>
                    <a:pt x="1424" y="0"/>
                    <a:pt x="675" y="506"/>
                    <a:pt x="396" y="1208"/>
                  </a:cubicBezTo>
                  <a:cubicBezTo>
                    <a:pt x="1" y="2216"/>
                    <a:pt x="39" y="3160"/>
                    <a:pt x="613" y="3735"/>
                  </a:cubicBezTo>
                  <a:cubicBezTo>
                    <a:pt x="930" y="4051"/>
                    <a:pt x="1372" y="4201"/>
                    <a:pt x="1876" y="4201"/>
                  </a:cubicBezTo>
                  <a:cubicBezTo>
                    <a:pt x="2266" y="4201"/>
                    <a:pt x="2693" y="4111"/>
                    <a:pt x="3127" y="3939"/>
                  </a:cubicBezTo>
                  <a:cubicBezTo>
                    <a:pt x="4058" y="3569"/>
                    <a:pt x="4658" y="2382"/>
                    <a:pt x="4161" y="1897"/>
                  </a:cubicBezTo>
                  <a:lnTo>
                    <a:pt x="2451" y="174"/>
                  </a:lnTo>
                  <a:cubicBezTo>
                    <a:pt x="2331" y="55"/>
                    <a:pt x="2168" y="0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0"/>
            <p:cNvSpPr/>
            <p:nvPr/>
          </p:nvSpPr>
          <p:spPr>
            <a:xfrm flipH="1">
              <a:off x="5041628" y="2459489"/>
              <a:ext cx="167323" cy="167371"/>
            </a:xfrm>
            <a:custGeom>
              <a:avLst/>
              <a:gdLst/>
              <a:ahLst/>
              <a:cxnLst/>
              <a:rect l="l" t="t" r="r" b="b"/>
              <a:pathLst>
                <a:path w="3510" h="3511" extrusionOk="0">
                  <a:moveTo>
                    <a:pt x="1761" y="1"/>
                  </a:moveTo>
                  <a:cubicBezTo>
                    <a:pt x="792" y="1"/>
                    <a:pt x="1" y="779"/>
                    <a:pt x="1" y="1749"/>
                  </a:cubicBezTo>
                  <a:cubicBezTo>
                    <a:pt x="1" y="2719"/>
                    <a:pt x="792" y="3510"/>
                    <a:pt x="1761" y="3510"/>
                  </a:cubicBezTo>
                  <a:cubicBezTo>
                    <a:pt x="2719" y="3510"/>
                    <a:pt x="3510" y="2719"/>
                    <a:pt x="3510" y="1749"/>
                  </a:cubicBezTo>
                  <a:cubicBezTo>
                    <a:pt x="3510" y="779"/>
                    <a:pt x="2719" y="1"/>
                    <a:pt x="1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0"/>
            <p:cNvSpPr/>
            <p:nvPr/>
          </p:nvSpPr>
          <p:spPr>
            <a:xfrm flipH="1">
              <a:off x="3324340" y="2620187"/>
              <a:ext cx="837711" cy="1419051"/>
            </a:xfrm>
            <a:custGeom>
              <a:avLst/>
              <a:gdLst/>
              <a:ahLst/>
              <a:cxnLst/>
              <a:rect l="l" t="t" r="r" b="b"/>
              <a:pathLst>
                <a:path w="17573" h="29768" extrusionOk="0">
                  <a:moveTo>
                    <a:pt x="5106" y="1"/>
                  </a:moveTo>
                  <a:cubicBezTo>
                    <a:pt x="4678" y="1"/>
                    <a:pt x="4242" y="78"/>
                    <a:pt x="3816" y="241"/>
                  </a:cubicBezTo>
                  <a:lnTo>
                    <a:pt x="2795" y="624"/>
                  </a:lnTo>
                  <a:cubicBezTo>
                    <a:pt x="932" y="1326"/>
                    <a:pt x="1" y="3393"/>
                    <a:pt x="715" y="5256"/>
                  </a:cubicBezTo>
                  <a:lnTo>
                    <a:pt x="9112" y="27447"/>
                  </a:lnTo>
                  <a:cubicBezTo>
                    <a:pt x="9663" y="28885"/>
                    <a:pt x="11020" y="29767"/>
                    <a:pt x="12467" y="29767"/>
                  </a:cubicBezTo>
                  <a:cubicBezTo>
                    <a:pt x="12895" y="29767"/>
                    <a:pt x="13331" y="29690"/>
                    <a:pt x="13757" y="29527"/>
                  </a:cubicBezTo>
                  <a:lnTo>
                    <a:pt x="14778" y="29144"/>
                  </a:lnTo>
                  <a:cubicBezTo>
                    <a:pt x="16641" y="28442"/>
                    <a:pt x="17572" y="26375"/>
                    <a:pt x="16858" y="24512"/>
                  </a:cubicBezTo>
                  <a:lnTo>
                    <a:pt x="8461" y="2321"/>
                  </a:lnTo>
                  <a:cubicBezTo>
                    <a:pt x="7910" y="884"/>
                    <a:pt x="6553" y="1"/>
                    <a:pt x="51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0"/>
            <p:cNvSpPr/>
            <p:nvPr/>
          </p:nvSpPr>
          <p:spPr>
            <a:xfrm flipH="1">
              <a:off x="3284202" y="2620187"/>
              <a:ext cx="837092" cy="1419051"/>
            </a:xfrm>
            <a:custGeom>
              <a:avLst/>
              <a:gdLst/>
              <a:ahLst/>
              <a:cxnLst/>
              <a:rect l="l" t="t" r="r" b="b"/>
              <a:pathLst>
                <a:path w="17560" h="29768" extrusionOk="0">
                  <a:moveTo>
                    <a:pt x="5106" y="1"/>
                  </a:moveTo>
                  <a:cubicBezTo>
                    <a:pt x="4678" y="1"/>
                    <a:pt x="4242" y="78"/>
                    <a:pt x="3816" y="241"/>
                  </a:cubicBezTo>
                  <a:lnTo>
                    <a:pt x="2795" y="624"/>
                  </a:lnTo>
                  <a:cubicBezTo>
                    <a:pt x="932" y="1326"/>
                    <a:pt x="1" y="3393"/>
                    <a:pt x="702" y="5256"/>
                  </a:cubicBezTo>
                  <a:lnTo>
                    <a:pt x="9112" y="27447"/>
                  </a:lnTo>
                  <a:cubicBezTo>
                    <a:pt x="9653" y="28885"/>
                    <a:pt x="11008" y="29767"/>
                    <a:pt x="12454" y="29767"/>
                  </a:cubicBezTo>
                  <a:cubicBezTo>
                    <a:pt x="12882" y="29767"/>
                    <a:pt x="13318" y="29690"/>
                    <a:pt x="13744" y="29527"/>
                  </a:cubicBezTo>
                  <a:lnTo>
                    <a:pt x="14765" y="29144"/>
                  </a:lnTo>
                  <a:cubicBezTo>
                    <a:pt x="16628" y="28442"/>
                    <a:pt x="17559" y="26375"/>
                    <a:pt x="16857" y="24512"/>
                  </a:cubicBezTo>
                  <a:lnTo>
                    <a:pt x="8448" y="2321"/>
                  </a:lnTo>
                  <a:cubicBezTo>
                    <a:pt x="7907" y="884"/>
                    <a:pt x="6552" y="1"/>
                    <a:pt x="5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0"/>
            <p:cNvSpPr/>
            <p:nvPr/>
          </p:nvSpPr>
          <p:spPr>
            <a:xfrm flipH="1">
              <a:off x="3464870" y="2779503"/>
              <a:ext cx="474511" cy="1099231"/>
            </a:xfrm>
            <a:custGeom>
              <a:avLst/>
              <a:gdLst/>
              <a:ahLst/>
              <a:cxnLst/>
              <a:rect l="l" t="t" r="r" b="b"/>
              <a:pathLst>
                <a:path w="9954" h="23059" extrusionOk="0">
                  <a:moveTo>
                    <a:pt x="1263" y="0"/>
                  </a:moveTo>
                  <a:cubicBezTo>
                    <a:pt x="1238" y="0"/>
                    <a:pt x="1212" y="0"/>
                    <a:pt x="1187" y="13"/>
                  </a:cubicBezTo>
                  <a:lnTo>
                    <a:pt x="166" y="396"/>
                  </a:lnTo>
                  <a:cubicBezTo>
                    <a:pt x="102" y="421"/>
                    <a:pt x="64" y="472"/>
                    <a:pt x="38" y="536"/>
                  </a:cubicBezTo>
                  <a:cubicBezTo>
                    <a:pt x="0" y="600"/>
                    <a:pt x="0" y="664"/>
                    <a:pt x="26" y="715"/>
                  </a:cubicBezTo>
                  <a:lnTo>
                    <a:pt x="8435" y="22905"/>
                  </a:lnTo>
                  <a:cubicBezTo>
                    <a:pt x="8473" y="23020"/>
                    <a:pt x="8601" y="23059"/>
                    <a:pt x="8665" y="23059"/>
                  </a:cubicBezTo>
                  <a:cubicBezTo>
                    <a:pt x="8690" y="23059"/>
                    <a:pt x="8716" y="23046"/>
                    <a:pt x="8741" y="23046"/>
                  </a:cubicBezTo>
                  <a:lnTo>
                    <a:pt x="9762" y="22650"/>
                  </a:lnTo>
                  <a:cubicBezTo>
                    <a:pt x="9890" y="22612"/>
                    <a:pt x="9953" y="22459"/>
                    <a:pt x="9915" y="22344"/>
                  </a:cubicBezTo>
                  <a:lnTo>
                    <a:pt x="1506" y="153"/>
                  </a:lnTo>
                  <a:cubicBezTo>
                    <a:pt x="1455" y="38"/>
                    <a:pt x="1340" y="0"/>
                    <a:pt x="1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0"/>
            <p:cNvSpPr/>
            <p:nvPr/>
          </p:nvSpPr>
          <p:spPr>
            <a:xfrm flipH="1">
              <a:off x="3087701" y="3778351"/>
              <a:ext cx="734314" cy="699563"/>
            </a:xfrm>
            <a:custGeom>
              <a:avLst/>
              <a:gdLst/>
              <a:ahLst/>
              <a:cxnLst/>
              <a:rect l="l" t="t" r="r" b="b"/>
              <a:pathLst>
                <a:path w="15404" h="14675" extrusionOk="0">
                  <a:moveTo>
                    <a:pt x="7696" y="0"/>
                  </a:moveTo>
                  <a:cubicBezTo>
                    <a:pt x="5029" y="0"/>
                    <a:pt x="2808" y="1927"/>
                    <a:pt x="2349" y="4466"/>
                  </a:cubicBezTo>
                  <a:cubicBezTo>
                    <a:pt x="2132" y="5640"/>
                    <a:pt x="1928" y="6801"/>
                    <a:pt x="1647" y="7950"/>
                  </a:cubicBezTo>
                  <a:lnTo>
                    <a:pt x="1" y="14675"/>
                  </a:lnTo>
                  <a:lnTo>
                    <a:pt x="15403" y="14675"/>
                  </a:lnTo>
                  <a:lnTo>
                    <a:pt x="13757" y="7950"/>
                  </a:lnTo>
                  <a:cubicBezTo>
                    <a:pt x="13476" y="6801"/>
                    <a:pt x="13272" y="5640"/>
                    <a:pt x="13055" y="4466"/>
                  </a:cubicBezTo>
                  <a:cubicBezTo>
                    <a:pt x="12596" y="1927"/>
                    <a:pt x="10375" y="0"/>
                    <a:pt x="76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0"/>
            <p:cNvSpPr/>
            <p:nvPr/>
          </p:nvSpPr>
          <p:spPr>
            <a:xfrm flipH="1">
              <a:off x="3046990" y="3778351"/>
              <a:ext cx="734839" cy="699563"/>
            </a:xfrm>
            <a:custGeom>
              <a:avLst/>
              <a:gdLst/>
              <a:ahLst/>
              <a:cxnLst/>
              <a:rect l="l" t="t" r="r" b="b"/>
              <a:pathLst>
                <a:path w="15415" h="14675" extrusionOk="0">
                  <a:moveTo>
                    <a:pt x="7708" y="0"/>
                  </a:moveTo>
                  <a:cubicBezTo>
                    <a:pt x="5041" y="0"/>
                    <a:pt x="2807" y="1927"/>
                    <a:pt x="2348" y="4466"/>
                  </a:cubicBezTo>
                  <a:cubicBezTo>
                    <a:pt x="2144" y="5640"/>
                    <a:pt x="1940" y="6801"/>
                    <a:pt x="1646" y="7950"/>
                  </a:cubicBezTo>
                  <a:lnTo>
                    <a:pt x="0" y="14675"/>
                  </a:lnTo>
                  <a:lnTo>
                    <a:pt x="15415" y="14675"/>
                  </a:lnTo>
                  <a:lnTo>
                    <a:pt x="13769" y="7950"/>
                  </a:lnTo>
                  <a:cubicBezTo>
                    <a:pt x="13488" y="6801"/>
                    <a:pt x="13271" y="5640"/>
                    <a:pt x="13067" y="4466"/>
                  </a:cubicBezTo>
                  <a:cubicBezTo>
                    <a:pt x="12595" y="1927"/>
                    <a:pt x="10375" y="0"/>
                    <a:pt x="7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0"/>
            <p:cNvSpPr/>
            <p:nvPr/>
          </p:nvSpPr>
          <p:spPr>
            <a:xfrm flipH="1">
              <a:off x="3692975" y="2648075"/>
              <a:ext cx="397905" cy="362009"/>
            </a:xfrm>
            <a:custGeom>
              <a:avLst/>
              <a:gdLst/>
              <a:ahLst/>
              <a:cxnLst/>
              <a:rect l="l" t="t" r="r" b="b"/>
              <a:pathLst>
                <a:path w="8347" h="7594" extrusionOk="0">
                  <a:moveTo>
                    <a:pt x="4175" y="1"/>
                  </a:moveTo>
                  <a:cubicBezTo>
                    <a:pt x="3204" y="1"/>
                    <a:pt x="2234" y="371"/>
                    <a:pt x="1494" y="1111"/>
                  </a:cubicBezTo>
                  <a:cubicBezTo>
                    <a:pt x="1" y="2591"/>
                    <a:pt x="1" y="5003"/>
                    <a:pt x="1494" y="6483"/>
                  </a:cubicBezTo>
                  <a:cubicBezTo>
                    <a:pt x="2234" y="7223"/>
                    <a:pt x="3204" y="7593"/>
                    <a:pt x="4175" y="7593"/>
                  </a:cubicBezTo>
                  <a:cubicBezTo>
                    <a:pt x="5146" y="7593"/>
                    <a:pt x="6119" y="7223"/>
                    <a:pt x="6866" y="6483"/>
                  </a:cubicBezTo>
                  <a:cubicBezTo>
                    <a:pt x="8346" y="5003"/>
                    <a:pt x="8346" y="2591"/>
                    <a:pt x="6866" y="1111"/>
                  </a:cubicBezTo>
                  <a:cubicBezTo>
                    <a:pt x="6119" y="371"/>
                    <a:pt x="5146" y="1"/>
                    <a:pt x="4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0"/>
            <p:cNvSpPr/>
            <p:nvPr/>
          </p:nvSpPr>
          <p:spPr>
            <a:xfrm flipH="1">
              <a:off x="3744696" y="2682160"/>
              <a:ext cx="294460" cy="293840"/>
            </a:xfrm>
            <a:custGeom>
              <a:avLst/>
              <a:gdLst/>
              <a:ahLst/>
              <a:cxnLst/>
              <a:rect l="l" t="t" r="r" b="b"/>
              <a:pathLst>
                <a:path w="6177" h="6164" extrusionOk="0">
                  <a:moveTo>
                    <a:pt x="3088" y="141"/>
                  </a:moveTo>
                  <a:cubicBezTo>
                    <a:pt x="4709" y="141"/>
                    <a:pt x="6023" y="1468"/>
                    <a:pt x="6023" y="3088"/>
                  </a:cubicBezTo>
                  <a:cubicBezTo>
                    <a:pt x="6023" y="4696"/>
                    <a:pt x="4709" y="6023"/>
                    <a:pt x="3088" y="6023"/>
                  </a:cubicBezTo>
                  <a:cubicBezTo>
                    <a:pt x="1468" y="6023"/>
                    <a:pt x="153" y="4696"/>
                    <a:pt x="153" y="3088"/>
                  </a:cubicBezTo>
                  <a:cubicBezTo>
                    <a:pt x="153" y="1468"/>
                    <a:pt x="1468" y="141"/>
                    <a:pt x="3088" y="141"/>
                  </a:cubicBezTo>
                  <a:close/>
                  <a:moveTo>
                    <a:pt x="3088" y="0"/>
                  </a:moveTo>
                  <a:cubicBezTo>
                    <a:pt x="1391" y="0"/>
                    <a:pt x="0" y="1378"/>
                    <a:pt x="0" y="3088"/>
                  </a:cubicBezTo>
                  <a:cubicBezTo>
                    <a:pt x="0" y="4786"/>
                    <a:pt x="1391" y="6164"/>
                    <a:pt x="3088" y="6164"/>
                  </a:cubicBezTo>
                  <a:cubicBezTo>
                    <a:pt x="4786" y="6164"/>
                    <a:pt x="6176" y="4786"/>
                    <a:pt x="6176" y="3088"/>
                  </a:cubicBezTo>
                  <a:cubicBezTo>
                    <a:pt x="6176" y="1378"/>
                    <a:pt x="4786" y="0"/>
                    <a:pt x="3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0"/>
            <p:cNvSpPr/>
            <p:nvPr/>
          </p:nvSpPr>
          <p:spPr>
            <a:xfrm flipH="1">
              <a:off x="5046509" y="3978473"/>
              <a:ext cx="531091" cy="497627"/>
            </a:xfrm>
            <a:custGeom>
              <a:avLst/>
              <a:gdLst/>
              <a:ahLst/>
              <a:cxnLst/>
              <a:rect l="l" t="t" r="r" b="b"/>
              <a:pathLst>
                <a:path w="11141" h="10439" extrusionOk="0">
                  <a:moveTo>
                    <a:pt x="1" y="0"/>
                  </a:moveTo>
                  <a:lnTo>
                    <a:pt x="1" y="10439"/>
                  </a:lnTo>
                  <a:lnTo>
                    <a:pt x="11141" y="10439"/>
                  </a:lnTo>
                  <a:lnTo>
                    <a:pt x="111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0"/>
            <p:cNvSpPr/>
            <p:nvPr/>
          </p:nvSpPr>
          <p:spPr>
            <a:xfrm flipH="1">
              <a:off x="5577556" y="3978473"/>
              <a:ext cx="159408" cy="497627"/>
            </a:xfrm>
            <a:custGeom>
              <a:avLst/>
              <a:gdLst/>
              <a:ahLst/>
              <a:cxnLst/>
              <a:rect l="l" t="t" r="r" b="b"/>
              <a:pathLst>
                <a:path w="3344" h="10439" extrusionOk="0">
                  <a:moveTo>
                    <a:pt x="0" y="0"/>
                  </a:moveTo>
                  <a:lnTo>
                    <a:pt x="0" y="10439"/>
                  </a:lnTo>
                  <a:lnTo>
                    <a:pt x="3344" y="10439"/>
                  </a:lnTo>
                  <a:lnTo>
                    <a:pt x="33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0"/>
            <p:cNvSpPr/>
            <p:nvPr/>
          </p:nvSpPr>
          <p:spPr>
            <a:xfrm flipH="1">
              <a:off x="5097611" y="3673094"/>
              <a:ext cx="452007" cy="305422"/>
            </a:xfrm>
            <a:custGeom>
              <a:avLst/>
              <a:gdLst/>
              <a:ahLst/>
              <a:cxnLst/>
              <a:rect l="l" t="t" r="r" b="b"/>
              <a:pathLst>
                <a:path w="9482" h="6407" extrusionOk="0">
                  <a:moveTo>
                    <a:pt x="1" y="0"/>
                  </a:moveTo>
                  <a:lnTo>
                    <a:pt x="1" y="6406"/>
                  </a:lnTo>
                  <a:lnTo>
                    <a:pt x="9482" y="6406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0"/>
            <p:cNvSpPr/>
            <p:nvPr/>
          </p:nvSpPr>
          <p:spPr>
            <a:xfrm flipH="1">
              <a:off x="4961934" y="3673094"/>
              <a:ext cx="135716" cy="305422"/>
            </a:xfrm>
            <a:custGeom>
              <a:avLst/>
              <a:gdLst/>
              <a:ahLst/>
              <a:cxnLst/>
              <a:rect l="l" t="t" r="r" b="b"/>
              <a:pathLst>
                <a:path w="2847" h="6407" extrusionOk="0">
                  <a:moveTo>
                    <a:pt x="1" y="0"/>
                  </a:moveTo>
                  <a:lnTo>
                    <a:pt x="1" y="6406"/>
                  </a:lnTo>
                  <a:lnTo>
                    <a:pt x="2846" y="6406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0"/>
            <p:cNvSpPr/>
            <p:nvPr/>
          </p:nvSpPr>
          <p:spPr>
            <a:xfrm flipH="1">
              <a:off x="4410196" y="4014369"/>
              <a:ext cx="393039" cy="461732"/>
            </a:xfrm>
            <a:custGeom>
              <a:avLst/>
              <a:gdLst/>
              <a:ahLst/>
              <a:cxnLst/>
              <a:rect l="l" t="t" r="r" b="b"/>
              <a:pathLst>
                <a:path w="8245" h="9686" extrusionOk="0">
                  <a:moveTo>
                    <a:pt x="1" y="0"/>
                  </a:moveTo>
                  <a:lnTo>
                    <a:pt x="1" y="9686"/>
                  </a:lnTo>
                  <a:lnTo>
                    <a:pt x="8244" y="9686"/>
                  </a:lnTo>
                  <a:lnTo>
                    <a:pt x="8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0"/>
            <p:cNvSpPr/>
            <p:nvPr/>
          </p:nvSpPr>
          <p:spPr>
            <a:xfrm flipH="1">
              <a:off x="4448522" y="4059990"/>
              <a:ext cx="316386" cy="370491"/>
            </a:xfrm>
            <a:custGeom>
              <a:avLst/>
              <a:gdLst/>
              <a:ahLst/>
              <a:cxnLst/>
              <a:rect l="l" t="t" r="r" b="b"/>
              <a:pathLst>
                <a:path w="6637" h="7772" extrusionOk="0">
                  <a:moveTo>
                    <a:pt x="6471" y="153"/>
                  </a:moveTo>
                  <a:lnTo>
                    <a:pt x="6471" y="7606"/>
                  </a:lnTo>
                  <a:lnTo>
                    <a:pt x="167" y="7606"/>
                  </a:lnTo>
                  <a:lnTo>
                    <a:pt x="167" y="153"/>
                  </a:lnTo>
                  <a:close/>
                  <a:moveTo>
                    <a:pt x="1" y="0"/>
                  </a:moveTo>
                  <a:lnTo>
                    <a:pt x="1" y="7771"/>
                  </a:lnTo>
                  <a:lnTo>
                    <a:pt x="6636" y="7771"/>
                  </a:lnTo>
                  <a:lnTo>
                    <a:pt x="66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0"/>
            <p:cNvSpPr/>
            <p:nvPr/>
          </p:nvSpPr>
          <p:spPr>
            <a:xfrm flipH="1">
              <a:off x="4292206" y="4013750"/>
              <a:ext cx="118031" cy="462351"/>
            </a:xfrm>
            <a:custGeom>
              <a:avLst/>
              <a:gdLst/>
              <a:ahLst/>
              <a:cxnLst/>
              <a:rect l="l" t="t" r="r" b="b"/>
              <a:pathLst>
                <a:path w="2476" h="9699" extrusionOk="0">
                  <a:moveTo>
                    <a:pt x="0" y="0"/>
                  </a:moveTo>
                  <a:lnTo>
                    <a:pt x="0" y="9699"/>
                  </a:lnTo>
                  <a:lnTo>
                    <a:pt x="2476" y="9699"/>
                  </a:lnTo>
                  <a:lnTo>
                    <a:pt x="24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0" name="Google Shape;1430;p30"/>
          <p:cNvGrpSpPr/>
          <p:nvPr/>
        </p:nvGrpSpPr>
        <p:grpSpPr>
          <a:xfrm>
            <a:off x="2714950" y="1103810"/>
            <a:ext cx="1750773" cy="643976"/>
            <a:chOff x="2359302" y="1359711"/>
            <a:chExt cx="1750773" cy="643976"/>
          </a:xfrm>
        </p:grpSpPr>
        <p:sp>
          <p:nvSpPr>
            <p:cNvPr id="1431" name="Google Shape;1431;p30"/>
            <p:cNvSpPr txBox="1"/>
            <p:nvPr/>
          </p:nvSpPr>
          <p:spPr>
            <a:xfrm>
              <a:off x="2359302" y="1632287"/>
              <a:ext cx="1644648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H</a:t>
              </a:r>
              <a:r>
                <a:rPr lang="en-IN"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W-BATTERY</a:t>
              </a:r>
            </a:p>
          </p:txBody>
        </p:sp>
        <p:sp>
          <p:nvSpPr>
            <p:cNvPr id="1399" name="Google Shape;1399;p30"/>
            <p:cNvSpPr/>
            <p:nvPr/>
          </p:nvSpPr>
          <p:spPr>
            <a:xfrm flipH="1">
              <a:off x="3624975" y="1359711"/>
              <a:ext cx="485100" cy="485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Poppins Black"/>
                  <a:ea typeface="Poppins"/>
                  <a:cs typeface="Poppins Black"/>
                  <a:sym typeface="Poppins Black"/>
                </a:rPr>
                <a:t>8</a:t>
              </a:r>
              <a:endParaRPr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1436" name="Google Shape;1436;p30"/>
          <p:cNvGrpSpPr/>
          <p:nvPr/>
        </p:nvGrpSpPr>
        <p:grpSpPr>
          <a:xfrm>
            <a:off x="142428" y="1049615"/>
            <a:ext cx="2103974" cy="675195"/>
            <a:chOff x="1243427" y="1002385"/>
            <a:chExt cx="2103974" cy="675195"/>
          </a:xfrm>
        </p:grpSpPr>
        <p:sp>
          <p:nvSpPr>
            <p:cNvPr id="1437" name="Google Shape;1437;p30"/>
            <p:cNvSpPr txBox="1"/>
            <p:nvPr/>
          </p:nvSpPr>
          <p:spPr>
            <a:xfrm flipH="1">
              <a:off x="1243427" y="1450675"/>
              <a:ext cx="1618874" cy="2269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CASTER WHEEL </a:t>
              </a: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1439" name="Google Shape;1439;p30"/>
            <p:cNvSpPr/>
            <p:nvPr/>
          </p:nvSpPr>
          <p:spPr>
            <a:xfrm>
              <a:off x="2862301" y="1002385"/>
              <a:ext cx="485100" cy="485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Poppins Black"/>
                  <a:ea typeface="Poppins"/>
                  <a:cs typeface="Poppins Black"/>
                  <a:sym typeface="Poppins Black"/>
                </a:rPr>
                <a:t>7</a:t>
              </a:r>
              <a:endParaRPr sz="12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1400" name="Google Shape;1400;p30"/>
          <p:cNvSpPr/>
          <p:nvPr/>
        </p:nvSpPr>
        <p:spPr>
          <a:xfrm>
            <a:off x="6284271" y="1103810"/>
            <a:ext cx="485100" cy="485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Black" panose="00000A00000000000000" pitchFamily="2" charset="0"/>
                <a:ea typeface="Poppins"/>
                <a:cs typeface="Poppins Black" panose="00000A00000000000000" pitchFamily="2" charset="0"/>
                <a:sym typeface="Poppins"/>
              </a:rPr>
              <a:t>9</a:t>
            </a:r>
            <a:endParaRPr sz="1200" dirty="0">
              <a:solidFill>
                <a:schemeClr val="dk1"/>
              </a:solidFill>
              <a:latin typeface="Poppins Black" panose="00000A00000000000000" pitchFamily="2" charset="0"/>
              <a:ea typeface="Poppins"/>
              <a:cs typeface="Poppins Black" panose="00000A00000000000000" pitchFamily="2" charset="0"/>
              <a:sym typeface="Poppins"/>
            </a:endParaRPr>
          </a:p>
        </p:txBody>
      </p:sp>
      <p:cxnSp>
        <p:nvCxnSpPr>
          <p:cNvPr id="1443" name="Google Shape;1443;p30"/>
          <p:cNvCxnSpPr>
            <a:cxnSpLocks/>
            <a:endCxn id="1399" idx="4"/>
          </p:cNvCxnSpPr>
          <p:nvPr/>
        </p:nvCxnSpPr>
        <p:spPr>
          <a:xfrm flipV="1">
            <a:off x="4223173" y="1588910"/>
            <a:ext cx="0" cy="300754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1431;p30">
            <a:extLst>
              <a:ext uri="{FF2B5EF4-FFF2-40B4-BE49-F238E27FC236}">
                <a16:creationId xmlns:a16="http://schemas.microsoft.com/office/drawing/2014/main" id="{58931249-D942-0169-8BE5-BA6CE8BD8E30}"/>
              </a:ext>
            </a:extLst>
          </p:cNvPr>
          <p:cNvSpPr txBox="1"/>
          <p:nvPr/>
        </p:nvSpPr>
        <p:spPr>
          <a:xfrm>
            <a:off x="5104683" y="1180259"/>
            <a:ext cx="1152953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SWITCH</a:t>
            </a:r>
            <a:endParaRPr lang="en-IN" sz="1800" dirty="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cxnSp>
        <p:nvCxnSpPr>
          <p:cNvPr id="31" name="Google Shape;1401;p30">
            <a:extLst>
              <a:ext uri="{FF2B5EF4-FFF2-40B4-BE49-F238E27FC236}">
                <a16:creationId xmlns:a16="http://schemas.microsoft.com/office/drawing/2014/main" id="{8CBFB2BD-3DBD-20E2-AE36-4CD5AF472415}"/>
              </a:ext>
            </a:extLst>
          </p:cNvPr>
          <p:cNvCxnSpPr>
            <a:cxnSpLocks/>
          </p:cNvCxnSpPr>
          <p:nvPr/>
        </p:nvCxnSpPr>
        <p:spPr>
          <a:xfrm flipV="1">
            <a:off x="4167113" y="3421424"/>
            <a:ext cx="2387616" cy="2068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4129570-560B-B2A1-A02E-B940EF1679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37" y="1713345"/>
            <a:ext cx="1537325" cy="140479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17A1439-BC9C-47A3-06E7-34936FB31E1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619" y="1704899"/>
            <a:ext cx="1375410" cy="11372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BD922E-5369-B420-E68D-D4B045A0F69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400" y="1505110"/>
            <a:ext cx="1495537" cy="149553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326329" y="1082050"/>
            <a:ext cx="6471669" cy="3617541"/>
            <a:chOff x="709425" y="1247404"/>
            <a:chExt cx="5385900" cy="2843700"/>
          </a:xfrm>
        </p:grpSpPr>
        <p:sp>
          <p:nvSpPr>
            <p:cNvPr id="685" name="Google Shape;685;p23"/>
            <p:cNvSpPr/>
            <p:nvPr/>
          </p:nvSpPr>
          <p:spPr>
            <a:xfrm rot="5400000">
              <a:off x="2100975" y="94804"/>
              <a:ext cx="2839800" cy="5148900"/>
            </a:xfrm>
            <a:prstGeom prst="snip2SameRect">
              <a:avLst>
                <a:gd name="adj1" fmla="val 41292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3"/>
            <p:cNvSpPr/>
            <p:nvPr/>
          </p:nvSpPr>
          <p:spPr>
            <a:xfrm rot="-5400000">
              <a:off x="-546825" y="2503654"/>
              <a:ext cx="2843700" cy="331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7" name="Google Shape;687;p23"/>
          <p:cNvSpPr/>
          <p:nvPr/>
        </p:nvSpPr>
        <p:spPr>
          <a:xfrm>
            <a:off x="6182272" y="4345953"/>
            <a:ext cx="2848046" cy="251839"/>
          </a:xfrm>
          <a:custGeom>
            <a:avLst/>
            <a:gdLst/>
            <a:ahLst/>
            <a:cxnLst/>
            <a:rect l="l" t="t" r="r" b="b"/>
            <a:pathLst>
              <a:path w="161683" h="9441" extrusionOk="0">
                <a:moveTo>
                  <a:pt x="80825" y="1"/>
                </a:moveTo>
                <a:cubicBezTo>
                  <a:pt x="36193" y="1"/>
                  <a:pt x="1" y="2136"/>
                  <a:pt x="1" y="4738"/>
                </a:cubicBezTo>
                <a:cubicBezTo>
                  <a:pt x="1" y="7339"/>
                  <a:pt x="36193" y="9441"/>
                  <a:pt x="80859" y="9441"/>
                </a:cubicBezTo>
                <a:cubicBezTo>
                  <a:pt x="125490" y="9441"/>
                  <a:pt x="161683" y="7339"/>
                  <a:pt x="161683" y="4738"/>
                </a:cubicBezTo>
                <a:cubicBezTo>
                  <a:pt x="161683" y="2136"/>
                  <a:pt x="125490" y="1"/>
                  <a:pt x="808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8" name="Google Shape;688;p2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CIRCUIT DIAGRAM</a:t>
            </a:r>
            <a:endParaRPr dirty="0"/>
          </a:p>
        </p:txBody>
      </p:sp>
      <p:grpSp>
        <p:nvGrpSpPr>
          <p:cNvPr id="689" name="Google Shape;689;p23"/>
          <p:cNvGrpSpPr/>
          <p:nvPr/>
        </p:nvGrpSpPr>
        <p:grpSpPr>
          <a:xfrm>
            <a:off x="6724446" y="1684994"/>
            <a:ext cx="1864555" cy="2793500"/>
            <a:chOff x="1643947" y="1685004"/>
            <a:chExt cx="1864555" cy="2793500"/>
          </a:xfrm>
        </p:grpSpPr>
        <p:sp>
          <p:nvSpPr>
            <p:cNvPr id="690" name="Google Shape;690;p23"/>
            <p:cNvSpPr/>
            <p:nvPr/>
          </p:nvSpPr>
          <p:spPr>
            <a:xfrm>
              <a:off x="1704374" y="2795230"/>
              <a:ext cx="651366" cy="350898"/>
            </a:xfrm>
            <a:custGeom>
              <a:avLst/>
              <a:gdLst/>
              <a:ahLst/>
              <a:cxnLst/>
              <a:rect l="l" t="t" r="r" b="b"/>
              <a:pathLst>
                <a:path w="7427" h="4001" extrusionOk="0">
                  <a:moveTo>
                    <a:pt x="6061" y="0"/>
                  </a:moveTo>
                  <a:cubicBezTo>
                    <a:pt x="6061" y="0"/>
                    <a:pt x="4388" y="2866"/>
                    <a:pt x="2865" y="2866"/>
                  </a:cubicBezTo>
                  <a:cubicBezTo>
                    <a:pt x="2820" y="2866"/>
                    <a:pt x="2775" y="2864"/>
                    <a:pt x="2731" y="2859"/>
                  </a:cubicBezTo>
                  <a:cubicBezTo>
                    <a:pt x="1506" y="2718"/>
                    <a:pt x="842" y="485"/>
                    <a:pt x="842" y="485"/>
                  </a:cubicBezTo>
                  <a:lnTo>
                    <a:pt x="0" y="523"/>
                  </a:lnTo>
                  <a:cubicBezTo>
                    <a:pt x="0" y="523"/>
                    <a:pt x="434" y="3433"/>
                    <a:pt x="2476" y="3931"/>
                  </a:cubicBezTo>
                  <a:cubicBezTo>
                    <a:pt x="2667" y="3978"/>
                    <a:pt x="2856" y="4001"/>
                    <a:pt x="3041" y="4001"/>
                  </a:cubicBezTo>
                  <a:cubicBezTo>
                    <a:pt x="5526" y="4001"/>
                    <a:pt x="7427" y="0"/>
                    <a:pt x="7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3"/>
            <p:cNvSpPr/>
            <p:nvPr/>
          </p:nvSpPr>
          <p:spPr>
            <a:xfrm>
              <a:off x="1665171" y="2664290"/>
              <a:ext cx="162337" cy="244076"/>
            </a:xfrm>
            <a:custGeom>
              <a:avLst/>
              <a:gdLst/>
              <a:ahLst/>
              <a:cxnLst/>
              <a:rect l="l" t="t" r="r" b="b"/>
              <a:pathLst>
                <a:path w="1851" h="2783" extrusionOk="0">
                  <a:moveTo>
                    <a:pt x="1659" y="0"/>
                  </a:moveTo>
                  <a:lnTo>
                    <a:pt x="256" y="358"/>
                  </a:lnTo>
                  <a:cubicBezTo>
                    <a:pt x="1" y="1493"/>
                    <a:pt x="626" y="2782"/>
                    <a:pt x="626" y="2782"/>
                  </a:cubicBezTo>
                  <a:lnTo>
                    <a:pt x="1417" y="2348"/>
                  </a:lnTo>
                  <a:lnTo>
                    <a:pt x="1417" y="2335"/>
                  </a:lnTo>
                  <a:cubicBezTo>
                    <a:pt x="1851" y="1008"/>
                    <a:pt x="1659" y="0"/>
                    <a:pt x="16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3"/>
            <p:cNvSpPr/>
            <p:nvPr/>
          </p:nvSpPr>
          <p:spPr>
            <a:xfrm>
              <a:off x="2196736" y="2845571"/>
              <a:ext cx="98578" cy="63847"/>
            </a:xfrm>
            <a:custGeom>
              <a:avLst/>
              <a:gdLst/>
              <a:ahLst/>
              <a:cxnLst/>
              <a:rect l="l" t="t" r="r" b="b"/>
              <a:pathLst>
                <a:path w="1124" h="728" extrusionOk="0">
                  <a:moveTo>
                    <a:pt x="77" y="0"/>
                  </a:moveTo>
                  <a:cubicBezTo>
                    <a:pt x="52" y="39"/>
                    <a:pt x="26" y="77"/>
                    <a:pt x="1" y="115"/>
                  </a:cubicBezTo>
                  <a:lnTo>
                    <a:pt x="1047" y="728"/>
                  </a:lnTo>
                  <a:cubicBezTo>
                    <a:pt x="1073" y="690"/>
                    <a:pt x="1098" y="651"/>
                    <a:pt x="1124" y="61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3"/>
            <p:cNvSpPr/>
            <p:nvPr/>
          </p:nvSpPr>
          <p:spPr>
            <a:xfrm>
              <a:off x="2149727" y="2907138"/>
              <a:ext cx="96385" cy="71653"/>
            </a:xfrm>
            <a:custGeom>
              <a:avLst/>
              <a:gdLst/>
              <a:ahLst/>
              <a:cxnLst/>
              <a:rect l="l" t="t" r="r" b="b"/>
              <a:pathLst>
                <a:path w="1099" h="817" extrusionOk="0">
                  <a:moveTo>
                    <a:pt x="90" y="0"/>
                  </a:moveTo>
                  <a:cubicBezTo>
                    <a:pt x="65" y="26"/>
                    <a:pt x="39" y="64"/>
                    <a:pt x="1" y="102"/>
                  </a:cubicBezTo>
                  <a:lnTo>
                    <a:pt x="1009" y="817"/>
                  </a:lnTo>
                  <a:cubicBezTo>
                    <a:pt x="1047" y="779"/>
                    <a:pt x="1073" y="740"/>
                    <a:pt x="1098" y="702"/>
                  </a:cubicBezTo>
                  <a:lnTo>
                    <a:pt x="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3"/>
            <p:cNvSpPr/>
            <p:nvPr/>
          </p:nvSpPr>
          <p:spPr>
            <a:xfrm>
              <a:off x="2098246" y="2963092"/>
              <a:ext cx="89632" cy="80686"/>
            </a:xfrm>
            <a:custGeom>
              <a:avLst/>
              <a:gdLst/>
              <a:ahLst/>
              <a:cxnLst/>
              <a:rect l="l" t="t" r="r" b="b"/>
              <a:pathLst>
                <a:path w="1022" h="920" extrusionOk="0">
                  <a:moveTo>
                    <a:pt x="90" y="0"/>
                  </a:moveTo>
                  <a:cubicBezTo>
                    <a:pt x="65" y="39"/>
                    <a:pt x="26" y="64"/>
                    <a:pt x="1" y="102"/>
                  </a:cubicBezTo>
                  <a:lnTo>
                    <a:pt x="920" y="919"/>
                  </a:lnTo>
                  <a:cubicBezTo>
                    <a:pt x="958" y="894"/>
                    <a:pt x="983" y="855"/>
                    <a:pt x="1022" y="830"/>
                  </a:cubicBezTo>
                  <a:lnTo>
                    <a:pt x="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3"/>
            <p:cNvSpPr/>
            <p:nvPr/>
          </p:nvSpPr>
          <p:spPr>
            <a:xfrm>
              <a:off x="2044572" y="3007821"/>
              <a:ext cx="75073" cy="92965"/>
            </a:xfrm>
            <a:custGeom>
              <a:avLst/>
              <a:gdLst/>
              <a:ahLst/>
              <a:cxnLst/>
              <a:rect l="l" t="t" r="r" b="b"/>
              <a:pathLst>
                <a:path w="856" h="1060" extrusionOk="0">
                  <a:moveTo>
                    <a:pt x="115" y="1"/>
                  </a:moveTo>
                  <a:cubicBezTo>
                    <a:pt x="77" y="26"/>
                    <a:pt x="39" y="52"/>
                    <a:pt x="0" y="77"/>
                  </a:cubicBezTo>
                  <a:lnTo>
                    <a:pt x="741" y="1060"/>
                  </a:lnTo>
                  <a:cubicBezTo>
                    <a:pt x="779" y="1034"/>
                    <a:pt x="817" y="1009"/>
                    <a:pt x="855" y="983"/>
                  </a:cubicBezTo>
                  <a:lnTo>
                    <a:pt x="1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3"/>
            <p:cNvSpPr/>
            <p:nvPr/>
          </p:nvSpPr>
          <p:spPr>
            <a:xfrm>
              <a:off x="1998703" y="3034745"/>
              <a:ext cx="56042" cy="98490"/>
            </a:xfrm>
            <a:custGeom>
              <a:avLst/>
              <a:gdLst/>
              <a:ahLst/>
              <a:cxnLst/>
              <a:rect l="l" t="t" r="r" b="b"/>
              <a:pathLst>
                <a:path w="639" h="1123" extrusionOk="0">
                  <a:moveTo>
                    <a:pt x="115" y="0"/>
                  </a:moveTo>
                  <a:cubicBezTo>
                    <a:pt x="77" y="13"/>
                    <a:pt x="39" y="26"/>
                    <a:pt x="0" y="51"/>
                  </a:cubicBezTo>
                  <a:lnTo>
                    <a:pt x="511" y="1123"/>
                  </a:lnTo>
                  <a:cubicBezTo>
                    <a:pt x="562" y="1110"/>
                    <a:pt x="600" y="1097"/>
                    <a:pt x="638" y="1072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3"/>
            <p:cNvSpPr/>
            <p:nvPr/>
          </p:nvSpPr>
          <p:spPr>
            <a:xfrm>
              <a:off x="1948275" y="3045883"/>
              <a:ext cx="14646" cy="99718"/>
            </a:xfrm>
            <a:custGeom>
              <a:avLst/>
              <a:gdLst/>
              <a:ahLst/>
              <a:cxnLst/>
              <a:rect l="l" t="t" r="r" b="b"/>
              <a:pathLst>
                <a:path w="167" h="1137" extrusionOk="0">
                  <a:moveTo>
                    <a:pt x="1" y="1"/>
                  </a:moveTo>
                  <a:lnTo>
                    <a:pt x="39" y="1136"/>
                  </a:lnTo>
                  <a:lnTo>
                    <a:pt x="167" y="1136"/>
                  </a:lnTo>
                  <a:lnTo>
                    <a:pt x="129" y="13"/>
                  </a:lnTo>
                  <a:cubicBezTo>
                    <a:pt x="90" y="13"/>
                    <a:pt x="39" y="1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3"/>
            <p:cNvSpPr/>
            <p:nvPr/>
          </p:nvSpPr>
          <p:spPr>
            <a:xfrm>
              <a:off x="1857678" y="3023519"/>
              <a:ext cx="44816" cy="95245"/>
            </a:xfrm>
            <a:custGeom>
              <a:avLst/>
              <a:gdLst/>
              <a:ahLst/>
              <a:cxnLst/>
              <a:rect l="l" t="t" r="r" b="b"/>
              <a:pathLst>
                <a:path w="511" h="1086" extrusionOk="0">
                  <a:moveTo>
                    <a:pt x="383" y="0"/>
                  </a:moveTo>
                  <a:lnTo>
                    <a:pt x="0" y="1009"/>
                  </a:lnTo>
                  <a:cubicBezTo>
                    <a:pt x="39" y="1047"/>
                    <a:pt x="77" y="1060"/>
                    <a:pt x="115" y="1085"/>
                  </a:cubicBezTo>
                  <a:lnTo>
                    <a:pt x="511" y="90"/>
                  </a:lnTo>
                  <a:cubicBezTo>
                    <a:pt x="460" y="64"/>
                    <a:pt x="421" y="39"/>
                    <a:pt x="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3"/>
            <p:cNvSpPr/>
            <p:nvPr/>
          </p:nvSpPr>
          <p:spPr>
            <a:xfrm>
              <a:off x="1797251" y="2988789"/>
              <a:ext cx="66128" cy="78494"/>
            </a:xfrm>
            <a:custGeom>
              <a:avLst/>
              <a:gdLst/>
              <a:ahLst/>
              <a:cxnLst/>
              <a:rect l="l" t="t" r="r" b="b"/>
              <a:pathLst>
                <a:path w="754" h="895" extrusionOk="0">
                  <a:moveTo>
                    <a:pt x="664" y="1"/>
                  </a:moveTo>
                  <a:lnTo>
                    <a:pt x="0" y="792"/>
                  </a:lnTo>
                  <a:cubicBezTo>
                    <a:pt x="26" y="830"/>
                    <a:pt x="64" y="856"/>
                    <a:pt x="90" y="894"/>
                  </a:cubicBezTo>
                  <a:lnTo>
                    <a:pt x="753" y="116"/>
                  </a:lnTo>
                  <a:cubicBezTo>
                    <a:pt x="728" y="77"/>
                    <a:pt x="702" y="39"/>
                    <a:pt x="6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3"/>
            <p:cNvSpPr/>
            <p:nvPr/>
          </p:nvSpPr>
          <p:spPr>
            <a:xfrm>
              <a:off x="1753575" y="2936255"/>
              <a:ext cx="72881" cy="63847"/>
            </a:xfrm>
            <a:custGeom>
              <a:avLst/>
              <a:gdLst/>
              <a:ahLst/>
              <a:cxnLst/>
              <a:rect l="l" t="t" r="r" b="b"/>
              <a:pathLst>
                <a:path w="831" h="728" extrusionOk="0">
                  <a:moveTo>
                    <a:pt x="766" y="0"/>
                  </a:moveTo>
                  <a:lnTo>
                    <a:pt x="1" y="600"/>
                  </a:lnTo>
                  <a:cubicBezTo>
                    <a:pt x="13" y="651"/>
                    <a:pt x="39" y="689"/>
                    <a:pt x="64" y="727"/>
                  </a:cubicBezTo>
                  <a:lnTo>
                    <a:pt x="830" y="115"/>
                  </a:lnTo>
                  <a:cubicBezTo>
                    <a:pt x="805" y="77"/>
                    <a:pt x="779" y="38"/>
                    <a:pt x="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3"/>
            <p:cNvSpPr/>
            <p:nvPr/>
          </p:nvSpPr>
          <p:spPr>
            <a:xfrm>
              <a:off x="1726738" y="2362067"/>
              <a:ext cx="291085" cy="443336"/>
            </a:xfrm>
            <a:custGeom>
              <a:avLst/>
              <a:gdLst/>
              <a:ahLst/>
              <a:cxnLst/>
              <a:rect l="l" t="t" r="r" b="b"/>
              <a:pathLst>
                <a:path w="3319" h="5055" extrusionOk="0">
                  <a:moveTo>
                    <a:pt x="217" y="1"/>
                  </a:moveTo>
                  <a:cubicBezTo>
                    <a:pt x="90" y="1"/>
                    <a:pt x="0" y="141"/>
                    <a:pt x="13" y="269"/>
                  </a:cubicBezTo>
                  <a:lnTo>
                    <a:pt x="524" y="4824"/>
                  </a:lnTo>
                  <a:cubicBezTo>
                    <a:pt x="536" y="4952"/>
                    <a:pt x="664" y="5054"/>
                    <a:pt x="792" y="5054"/>
                  </a:cubicBezTo>
                  <a:lnTo>
                    <a:pt x="3101" y="5054"/>
                  </a:lnTo>
                  <a:cubicBezTo>
                    <a:pt x="3229" y="5054"/>
                    <a:pt x="3318" y="4939"/>
                    <a:pt x="3305" y="4824"/>
                  </a:cubicBezTo>
                  <a:lnTo>
                    <a:pt x="2795" y="269"/>
                  </a:lnTo>
                  <a:cubicBezTo>
                    <a:pt x="2769" y="141"/>
                    <a:pt x="2655" y="1"/>
                    <a:pt x="2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3"/>
            <p:cNvSpPr/>
            <p:nvPr/>
          </p:nvSpPr>
          <p:spPr>
            <a:xfrm>
              <a:off x="1725598" y="2362067"/>
              <a:ext cx="269773" cy="443336"/>
            </a:xfrm>
            <a:custGeom>
              <a:avLst/>
              <a:gdLst/>
              <a:ahLst/>
              <a:cxnLst/>
              <a:rect l="l" t="t" r="r" b="b"/>
              <a:pathLst>
                <a:path w="3076" h="5055" extrusionOk="0">
                  <a:moveTo>
                    <a:pt x="358" y="1"/>
                  </a:moveTo>
                  <a:cubicBezTo>
                    <a:pt x="230" y="1"/>
                    <a:pt x="1" y="103"/>
                    <a:pt x="26" y="231"/>
                  </a:cubicBezTo>
                  <a:lnTo>
                    <a:pt x="537" y="4850"/>
                  </a:lnTo>
                  <a:cubicBezTo>
                    <a:pt x="562" y="4978"/>
                    <a:pt x="792" y="5054"/>
                    <a:pt x="932" y="5054"/>
                  </a:cubicBezTo>
                  <a:lnTo>
                    <a:pt x="2885" y="5054"/>
                  </a:lnTo>
                  <a:cubicBezTo>
                    <a:pt x="3012" y="5054"/>
                    <a:pt x="3076" y="4965"/>
                    <a:pt x="3063" y="4837"/>
                  </a:cubicBezTo>
                  <a:lnTo>
                    <a:pt x="2540" y="231"/>
                  </a:lnTo>
                  <a:lnTo>
                    <a:pt x="2553" y="231"/>
                  </a:lnTo>
                  <a:cubicBezTo>
                    <a:pt x="2527" y="103"/>
                    <a:pt x="2451" y="1"/>
                    <a:pt x="2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3"/>
            <p:cNvSpPr/>
            <p:nvPr/>
          </p:nvSpPr>
          <p:spPr>
            <a:xfrm>
              <a:off x="1643947" y="3630070"/>
              <a:ext cx="661452" cy="848434"/>
            </a:xfrm>
            <a:custGeom>
              <a:avLst/>
              <a:gdLst/>
              <a:ahLst/>
              <a:cxnLst/>
              <a:rect l="l" t="t" r="r" b="b"/>
              <a:pathLst>
                <a:path w="7542" h="9674" extrusionOk="0">
                  <a:moveTo>
                    <a:pt x="3777" y="1"/>
                  </a:moveTo>
                  <a:cubicBezTo>
                    <a:pt x="1684" y="1"/>
                    <a:pt x="0" y="2170"/>
                    <a:pt x="0" y="4837"/>
                  </a:cubicBezTo>
                  <a:cubicBezTo>
                    <a:pt x="0" y="7504"/>
                    <a:pt x="1684" y="9673"/>
                    <a:pt x="3777" y="9673"/>
                  </a:cubicBezTo>
                  <a:cubicBezTo>
                    <a:pt x="5857" y="9673"/>
                    <a:pt x="7542" y="7504"/>
                    <a:pt x="7542" y="4837"/>
                  </a:cubicBezTo>
                  <a:cubicBezTo>
                    <a:pt x="7542" y="2170"/>
                    <a:pt x="5857" y="1"/>
                    <a:pt x="3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3"/>
            <p:cNvSpPr/>
            <p:nvPr/>
          </p:nvSpPr>
          <p:spPr>
            <a:xfrm>
              <a:off x="1820755" y="3756537"/>
              <a:ext cx="465613" cy="596640"/>
            </a:xfrm>
            <a:custGeom>
              <a:avLst/>
              <a:gdLst/>
              <a:ahLst/>
              <a:cxnLst/>
              <a:rect l="l" t="t" r="r" b="b"/>
              <a:pathLst>
                <a:path w="5309" h="6803" extrusionOk="0">
                  <a:moveTo>
                    <a:pt x="2654" y="1"/>
                  </a:moveTo>
                  <a:cubicBezTo>
                    <a:pt x="1187" y="1"/>
                    <a:pt x="0" y="1519"/>
                    <a:pt x="0" y="3395"/>
                  </a:cubicBezTo>
                  <a:cubicBezTo>
                    <a:pt x="0" y="5271"/>
                    <a:pt x="1187" y="6802"/>
                    <a:pt x="2654" y="6802"/>
                  </a:cubicBezTo>
                  <a:cubicBezTo>
                    <a:pt x="4122" y="6802"/>
                    <a:pt x="5309" y="5271"/>
                    <a:pt x="5309" y="3395"/>
                  </a:cubicBezTo>
                  <a:cubicBezTo>
                    <a:pt x="5309" y="1519"/>
                    <a:pt x="4122" y="1"/>
                    <a:pt x="2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3"/>
            <p:cNvSpPr/>
            <p:nvPr/>
          </p:nvSpPr>
          <p:spPr>
            <a:xfrm>
              <a:off x="1962833" y="3574116"/>
              <a:ext cx="1271511" cy="532793"/>
            </a:xfrm>
            <a:custGeom>
              <a:avLst/>
              <a:gdLst/>
              <a:ahLst/>
              <a:cxnLst/>
              <a:rect l="l" t="t" r="r" b="b"/>
              <a:pathLst>
                <a:path w="14498" h="6075" extrusionOk="0">
                  <a:moveTo>
                    <a:pt x="1762" y="1"/>
                  </a:moveTo>
                  <a:cubicBezTo>
                    <a:pt x="1570" y="1"/>
                    <a:pt x="1392" y="116"/>
                    <a:pt x="1315" y="294"/>
                  </a:cubicBezTo>
                  <a:lnTo>
                    <a:pt x="1" y="3318"/>
                  </a:lnTo>
                  <a:lnTo>
                    <a:pt x="2132" y="5641"/>
                  </a:lnTo>
                  <a:lnTo>
                    <a:pt x="11549" y="6075"/>
                  </a:lnTo>
                  <a:lnTo>
                    <a:pt x="14497" y="2987"/>
                  </a:lnTo>
                  <a:lnTo>
                    <a:pt x="13234" y="281"/>
                  </a:lnTo>
                  <a:cubicBezTo>
                    <a:pt x="13157" y="103"/>
                    <a:pt x="12978" y="1"/>
                    <a:pt x="12800" y="1"/>
                  </a:cubicBezTo>
                  <a:lnTo>
                    <a:pt x="9546" y="1"/>
                  </a:lnTo>
                  <a:cubicBezTo>
                    <a:pt x="9457" y="1"/>
                    <a:pt x="9367" y="26"/>
                    <a:pt x="9291" y="77"/>
                  </a:cubicBezTo>
                  <a:lnTo>
                    <a:pt x="7708" y="1085"/>
                  </a:lnTo>
                  <a:cubicBezTo>
                    <a:pt x="7632" y="1136"/>
                    <a:pt x="7542" y="1162"/>
                    <a:pt x="7453" y="1162"/>
                  </a:cubicBezTo>
                  <a:lnTo>
                    <a:pt x="5628" y="1162"/>
                  </a:lnTo>
                  <a:cubicBezTo>
                    <a:pt x="5501" y="1162"/>
                    <a:pt x="5373" y="1111"/>
                    <a:pt x="5271" y="1009"/>
                  </a:cubicBezTo>
                  <a:lnTo>
                    <a:pt x="4620" y="307"/>
                  </a:lnTo>
                  <a:lnTo>
                    <a:pt x="4480" y="154"/>
                  </a:lnTo>
                  <a:cubicBezTo>
                    <a:pt x="4391" y="52"/>
                    <a:pt x="4263" y="1"/>
                    <a:pt x="4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3"/>
            <p:cNvSpPr/>
            <p:nvPr/>
          </p:nvSpPr>
          <p:spPr>
            <a:xfrm>
              <a:off x="2695938" y="3612179"/>
              <a:ext cx="500343" cy="427637"/>
            </a:xfrm>
            <a:custGeom>
              <a:avLst/>
              <a:gdLst/>
              <a:ahLst/>
              <a:cxnLst/>
              <a:rect l="l" t="t" r="r" b="b"/>
              <a:pathLst>
                <a:path w="5705" h="4876" extrusionOk="0">
                  <a:moveTo>
                    <a:pt x="0" y="2770"/>
                  </a:moveTo>
                  <a:lnTo>
                    <a:pt x="0" y="2897"/>
                  </a:lnTo>
                  <a:lnTo>
                    <a:pt x="35" y="2838"/>
                  </a:lnTo>
                  <a:lnTo>
                    <a:pt x="35" y="2838"/>
                  </a:lnTo>
                  <a:lnTo>
                    <a:pt x="0" y="2770"/>
                  </a:lnTo>
                  <a:close/>
                  <a:moveTo>
                    <a:pt x="2004" y="1"/>
                  </a:moveTo>
                  <a:cubicBezTo>
                    <a:pt x="1825" y="1"/>
                    <a:pt x="1672" y="90"/>
                    <a:pt x="1582" y="230"/>
                  </a:cubicBezTo>
                  <a:lnTo>
                    <a:pt x="35" y="2838"/>
                  </a:lnTo>
                  <a:lnTo>
                    <a:pt x="35" y="2838"/>
                  </a:lnTo>
                  <a:lnTo>
                    <a:pt x="1008" y="4747"/>
                  </a:lnTo>
                  <a:lnTo>
                    <a:pt x="4403" y="4875"/>
                  </a:lnTo>
                  <a:lnTo>
                    <a:pt x="5704" y="2604"/>
                  </a:lnTo>
                  <a:lnTo>
                    <a:pt x="4734" y="294"/>
                  </a:lnTo>
                  <a:cubicBezTo>
                    <a:pt x="4658" y="115"/>
                    <a:pt x="4479" y="1"/>
                    <a:pt x="4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3"/>
            <p:cNvSpPr/>
            <p:nvPr/>
          </p:nvSpPr>
          <p:spPr>
            <a:xfrm>
              <a:off x="2062463" y="3580869"/>
              <a:ext cx="715214" cy="223904"/>
            </a:xfrm>
            <a:custGeom>
              <a:avLst/>
              <a:gdLst/>
              <a:ahLst/>
              <a:cxnLst/>
              <a:rect l="l" t="t" r="r" b="b"/>
              <a:pathLst>
                <a:path w="8155" h="2553" extrusionOk="0">
                  <a:moveTo>
                    <a:pt x="8155" y="0"/>
                  </a:moveTo>
                  <a:lnTo>
                    <a:pt x="6572" y="1008"/>
                  </a:lnTo>
                  <a:cubicBezTo>
                    <a:pt x="6496" y="1059"/>
                    <a:pt x="6406" y="1085"/>
                    <a:pt x="6317" y="1085"/>
                  </a:cubicBezTo>
                  <a:lnTo>
                    <a:pt x="4492" y="1085"/>
                  </a:lnTo>
                  <a:cubicBezTo>
                    <a:pt x="4365" y="1085"/>
                    <a:pt x="4237" y="1034"/>
                    <a:pt x="4135" y="932"/>
                  </a:cubicBezTo>
                  <a:lnTo>
                    <a:pt x="3484" y="230"/>
                  </a:lnTo>
                  <a:lnTo>
                    <a:pt x="1149" y="230"/>
                  </a:lnTo>
                  <a:cubicBezTo>
                    <a:pt x="983" y="230"/>
                    <a:pt x="830" y="332"/>
                    <a:pt x="766" y="485"/>
                  </a:cubicBezTo>
                  <a:lnTo>
                    <a:pt x="90" y="2093"/>
                  </a:lnTo>
                  <a:cubicBezTo>
                    <a:pt x="1" y="2310"/>
                    <a:pt x="166" y="2552"/>
                    <a:pt x="396" y="2552"/>
                  </a:cubicBezTo>
                  <a:lnTo>
                    <a:pt x="6330" y="2552"/>
                  </a:lnTo>
                  <a:cubicBezTo>
                    <a:pt x="6521" y="2552"/>
                    <a:pt x="6687" y="2450"/>
                    <a:pt x="6789" y="2284"/>
                  </a:cubicBezTo>
                  <a:lnTo>
                    <a:pt x="81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3"/>
            <p:cNvSpPr/>
            <p:nvPr/>
          </p:nvSpPr>
          <p:spPr>
            <a:xfrm>
              <a:off x="1872236" y="3835995"/>
              <a:ext cx="1186352" cy="466753"/>
            </a:xfrm>
            <a:custGeom>
              <a:avLst/>
              <a:gdLst/>
              <a:ahLst/>
              <a:cxnLst/>
              <a:rect l="l" t="t" r="r" b="b"/>
              <a:pathLst>
                <a:path w="13527" h="5322" extrusionOk="0">
                  <a:moveTo>
                    <a:pt x="574" y="1"/>
                  </a:moveTo>
                  <a:cubicBezTo>
                    <a:pt x="255" y="1"/>
                    <a:pt x="0" y="256"/>
                    <a:pt x="0" y="575"/>
                  </a:cubicBezTo>
                  <a:lnTo>
                    <a:pt x="0" y="1915"/>
                  </a:lnTo>
                  <a:cubicBezTo>
                    <a:pt x="0" y="2259"/>
                    <a:pt x="115" y="2591"/>
                    <a:pt x="332" y="2859"/>
                  </a:cubicBezTo>
                  <a:lnTo>
                    <a:pt x="1978" y="4811"/>
                  </a:lnTo>
                  <a:cubicBezTo>
                    <a:pt x="2259" y="5130"/>
                    <a:pt x="2667" y="5322"/>
                    <a:pt x="3088" y="5322"/>
                  </a:cubicBezTo>
                  <a:lnTo>
                    <a:pt x="12940" y="5322"/>
                  </a:lnTo>
                  <a:cubicBezTo>
                    <a:pt x="13259" y="5322"/>
                    <a:pt x="13527" y="5054"/>
                    <a:pt x="13527" y="4735"/>
                  </a:cubicBezTo>
                  <a:lnTo>
                    <a:pt x="13527" y="575"/>
                  </a:lnTo>
                  <a:cubicBezTo>
                    <a:pt x="13527" y="256"/>
                    <a:pt x="13259" y="1"/>
                    <a:pt x="1294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3"/>
            <p:cNvSpPr/>
            <p:nvPr/>
          </p:nvSpPr>
          <p:spPr>
            <a:xfrm>
              <a:off x="1872236" y="3835995"/>
              <a:ext cx="1186352" cy="466753"/>
            </a:xfrm>
            <a:custGeom>
              <a:avLst/>
              <a:gdLst/>
              <a:ahLst/>
              <a:cxnLst/>
              <a:rect l="l" t="t" r="r" b="b"/>
              <a:pathLst>
                <a:path w="13527" h="5322" extrusionOk="0">
                  <a:moveTo>
                    <a:pt x="574" y="1"/>
                  </a:moveTo>
                  <a:cubicBezTo>
                    <a:pt x="255" y="1"/>
                    <a:pt x="0" y="256"/>
                    <a:pt x="0" y="575"/>
                  </a:cubicBezTo>
                  <a:lnTo>
                    <a:pt x="0" y="1915"/>
                  </a:lnTo>
                  <a:cubicBezTo>
                    <a:pt x="0" y="2259"/>
                    <a:pt x="115" y="2591"/>
                    <a:pt x="332" y="2859"/>
                  </a:cubicBezTo>
                  <a:lnTo>
                    <a:pt x="1978" y="4811"/>
                  </a:lnTo>
                  <a:cubicBezTo>
                    <a:pt x="2259" y="5130"/>
                    <a:pt x="2667" y="5322"/>
                    <a:pt x="3088" y="5322"/>
                  </a:cubicBezTo>
                  <a:lnTo>
                    <a:pt x="12940" y="5322"/>
                  </a:lnTo>
                  <a:cubicBezTo>
                    <a:pt x="13259" y="5322"/>
                    <a:pt x="13527" y="5054"/>
                    <a:pt x="13527" y="4735"/>
                  </a:cubicBezTo>
                  <a:lnTo>
                    <a:pt x="13527" y="575"/>
                  </a:lnTo>
                  <a:cubicBezTo>
                    <a:pt x="13527" y="256"/>
                    <a:pt x="13259" y="1"/>
                    <a:pt x="129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3"/>
            <p:cNvSpPr/>
            <p:nvPr/>
          </p:nvSpPr>
          <p:spPr>
            <a:xfrm>
              <a:off x="2613060" y="3835995"/>
              <a:ext cx="445529" cy="466753"/>
            </a:xfrm>
            <a:custGeom>
              <a:avLst/>
              <a:gdLst/>
              <a:ahLst/>
              <a:cxnLst/>
              <a:rect l="l" t="t" r="r" b="b"/>
              <a:pathLst>
                <a:path w="5080" h="5322" extrusionOk="0">
                  <a:moveTo>
                    <a:pt x="588" y="1"/>
                  </a:moveTo>
                  <a:cubicBezTo>
                    <a:pt x="269" y="1"/>
                    <a:pt x="1" y="256"/>
                    <a:pt x="1" y="575"/>
                  </a:cubicBezTo>
                  <a:lnTo>
                    <a:pt x="1" y="1915"/>
                  </a:lnTo>
                  <a:cubicBezTo>
                    <a:pt x="1" y="2259"/>
                    <a:pt x="128" y="2591"/>
                    <a:pt x="345" y="2859"/>
                  </a:cubicBezTo>
                  <a:lnTo>
                    <a:pt x="1992" y="4811"/>
                  </a:lnTo>
                  <a:cubicBezTo>
                    <a:pt x="2259" y="5130"/>
                    <a:pt x="2668" y="5322"/>
                    <a:pt x="3102" y="5322"/>
                  </a:cubicBezTo>
                  <a:lnTo>
                    <a:pt x="4493" y="5322"/>
                  </a:lnTo>
                  <a:cubicBezTo>
                    <a:pt x="4812" y="5322"/>
                    <a:pt x="5080" y="5054"/>
                    <a:pt x="5080" y="4735"/>
                  </a:cubicBezTo>
                  <a:lnTo>
                    <a:pt x="5080" y="575"/>
                  </a:lnTo>
                  <a:cubicBezTo>
                    <a:pt x="5080" y="256"/>
                    <a:pt x="4812" y="1"/>
                    <a:pt x="4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3"/>
            <p:cNvSpPr/>
            <p:nvPr/>
          </p:nvSpPr>
          <p:spPr>
            <a:xfrm>
              <a:off x="2009842" y="4076651"/>
              <a:ext cx="320202" cy="244076"/>
            </a:xfrm>
            <a:custGeom>
              <a:avLst/>
              <a:gdLst/>
              <a:ahLst/>
              <a:cxnLst/>
              <a:rect l="l" t="t" r="r" b="b"/>
              <a:pathLst>
                <a:path w="3651" h="2783" extrusionOk="0">
                  <a:moveTo>
                    <a:pt x="550" y="0"/>
                  </a:moveTo>
                  <a:cubicBezTo>
                    <a:pt x="422" y="0"/>
                    <a:pt x="345" y="26"/>
                    <a:pt x="282" y="64"/>
                  </a:cubicBezTo>
                  <a:lnTo>
                    <a:pt x="128" y="179"/>
                  </a:lnTo>
                  <a:cubicBezTo>
                    <a:pt x="1" y="281"/>
                    <a:pt x="1" y="472"/>
                    <a:pt x="179" y="702"/>
                  </a:cubicBezTo>
                  <a:lnTo>
                    <a:pt x="1660" y="2642"/>
                  </a:lnTo>
                  <a:cubicBezTo>
                    <a:pt x="1724" y="2731"/>
                    <a:pt x="1826" y="2782"/>
                    <a:pt x="1928" y="2782"/>
                  </a:cubicBezTo>
                  <a:lnTo>
                    <a:pt x="3446" y="2782"/>
                  </a:lnTo>
                  <a:cubicBezTo>
                    <a:pt x="3561" y="2782"/>
                    <a:pt x="3650" y="2693"/>
                    <a:pt x="3650" y="2578"/>
                  </a:cubicBezTo>
                  <a:lnTo>
                    <a:pt x="3204" y="2578"/>
                  </a:lnTo>
                  <a:lnTo>
                    <a:pt x="1698" y="613"/>
                  </a:lnTo>
                  <a:cubicBezTo>
                    <a:pt x="1443" y="268"/>
                    <a:pt x="920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3"/>
            <p:cNvSpPr/>
            <p:nvPr/>
          </p:nvSpPr>
          <p:spPr>
            <a:xfrm>
              <a:off x="2003176" y="4085597"/>
              <a:ext cx="289944" cy="235130"/>
            </a:xfrm>
            <a:custGeom>
              <a:avLst/>
              <a:gdLst/>
              <a:ahLst/>
              <a:cxnLst/>
              <a:rect l="l" t="t" r="r" b="b"/>
              <a:pathLst>
                <a:path w="3306" h="2681" extrusionOk="0">
                  <a:moveTo>
                    <a:pt x="460" y="0"/>
                  </a:moveTo>
                  <a:cubicBezTo>
                    <a:pt x="90" y="0"/>
                    <a:pt x="0" y="268"/>
                    <a:pt x="243" y="600"/>
                  </a:cubicBezTo>
                  <a:lnTo>
                    <a:pt x="1736" y="2540"/>
                  </a:lnTo>
                  <a:cubicBezTo>
                    <a:pt x="1800" y="2629"/>
                    <a:pt x="1902" y="2680"/>
                    <a:pt x="2004" y="2680"/>
                  </a:cubicBezTo>
                  <a:lnTo>
                    <a:pt x="3305" y="2680"/>
                  </a:lnTo>
                  <a:cubicBezTo>
                    <a:pt x="3216" y="2680"/>
                    <a:pt x="3139" y="2642"/>
                    <a:pt x="3088" y="2565"/>
                  </a:cubicBezTo>
                  <a:lnTo>
                    <a:pt x="1570" y="587"/>
                  </a:lnTo>
                  <a:cubicBezTo>
                    <a:pt x="1327" y="268"/>
                    <a:pt x="830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3"/>
            <p:cNvSpPr/>
            <p:nvPr/>
          </p:nvSpPr>
          <p:spPr>
            <a:xfrm>
              <a:off x="2207962" y="4076651"/>
              <a:ext cx="320202" cy="244076"/>
            </a:xfrm>
            <a:custGeom>
              <a:avLst/>
              <a:gdLst/>
              <a:ahLst/>
              <a:cxnLst/>
              <a:rect l="l" t="t" r="r" b="b"/>
              <a:pathLst>
                <a:path w="3651" h="2783" extrusionOk="0">
                  <a:moveTo>
                    <a:pt x="549" y="0"/>
                  </a:moveTo>
                  <a:cubicBezTo>
                    <a:pt x="434" y="0"/>
                    <a:pt x="345" y="26"/>
                    <a:pt x="281" y="64"/>
                  </a:cubicBezTo>
                  <a:lnTo>
                    <a:pt x="141" y="179"/>
                  </a:lnTo>
                  <a:cubicBezTo>
                    <a:pt x="0" y="281"/>
                    <a:pt x="13" y="472"/>
                    <a:pt x="179" y="702"/>
                  </a:cubicBezTo>
                  <a:lnTo>
                    <a:pt x="1672" y="2642"/>
                  </a:lnTo>
                  <a:cubicBezTo>
                    <a:pt x="1736" y="2731"/>
                    <a:pt x="1838" y="2782"/>
                    <a:pt x="1940" y="2782"/>
                  </a:cubicBezTo>
                  <a:lnTo>
                    <a:pt x="3446" y="2782"/>
                  </a:lnTo>
                  <a:cubicBezTo>
                    <a:pt x="3561" y="2782"/>
                    <a:pt x="3650" y="2693"/>
                    <a:pt x="3650" y="2578"/>
                  </a:cubicBezTo>
                  <a:lnTo>
                    <a:pt x="3216" y="2578"/>
                  </a:lnTo>
                  <a:lnTo>
                    <a:pt x="1710" y="613"/>
                  </a:lnTo>
                  <a:cubicBezTo>
                    <a:pt x="1455" y="268"/>
                    <a:pt x="932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3"/>
            <p:cNvSpPr/>
            <p:nvPr/>
          </p:nvSpPr>
          <p:spPr>
            <a:xfrm>
              <a:off x="2201384" y="4085597"/>
              <a:ext cx="290909" cy="235130"/>
            </a:xfrm>
            <a:custGeom>
              <a:avLst/>
              <a:gdLst/>
              <a:ahLst/>
              <a:cxnLst/>
              <a:rect l="l" t="t" r="r" b="b"/>
              <a:pathLst>
                <a:path w="3317" h="2681" extrusionOk="0">
                  <a:moveTo>
                    <a:pt x="458" y="0"/>
                  </a:moveTo>
                  <a:cubicBezTo>
                    <a:pt x="460" y="0"/>
                    <a:pt x="463" y="0"/>
                    <a:pt x="465" y="0"/>
                  </a:cubicBezTo>
                  <a:lnTo>
                    <a:pt x="465" y="0"/>
                  </a:lnTo>
                  <a:cubicBezTo>
                    <a:pt x="467" y="0"/>
                    <a:pt x="469" y="0"/>
                    <a:pt x="471" y="0"/>
                  </a:cubicBezTo>
                  <a:close/>
                  <a:moveTo>
                    <a:pt x="465" y="0"/>
                  </a:moveTo>
                  <a:cubicBezTo>
                    <a:pt x="100" y="3"/>
                    <a:pt x="0" y="270"/>
                    <a:pt x="254" y="600"/>
                  </a:cubicBezTo>
                  <a:lnTo>
                    <a:pt x="1747" y="2540"/>
                  </a:lnTo>
                  <a:cubicBezTo>
                    <a:pt x="1811" y="2629"/>
                    <a:pt x="1900" y="2680"/>
                    <a:pt x="2015" y="2680"/>
                  </a:cubicBezTo>
                  <a:lnTo>
                    <a:pt x="3317" y="2680"/>
                  </a:lnTo>
                  <a:cubicBezTo>
                    <a:pt x="3227" y="2680"/>
                    <a:pt x="3138" y="2642"/>
                    <a:pt x="3087" y="2565"/>
                  </a:cubicBezTo>
                  <a:lnTo>
                    <a:pt x="1581" y="587"/>
                  </a:lnTo>
                  <a:cubicBezTo>
                    <a:pt x="1327" y="270"/>
                    <a:pt x="834" y="3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3"/>
            <p:cNvSpPr/>
            <p:nvPr/>
          </p:nvSpPr>
          <p:spPr>
            <a:xfrm>
              <a:off x="2407134" y="4076651"/>
              <a:ext cx="320202" cy="244076"/>
            </a:xfrm>
            <a:custGeom>
              <a:avLst/>
              <a:gdLst/>
              <a:ahLst/>
              <a:cxnLst/>
              <a:rect l="l" t="t" r="r" b="b"/>
              <a:pathLst>
                <a:path w="3651" h="2783" extrusionOk="0">
                  <a:moveTo>
                    <a:pt x="550" y="0"/>
                  </a:moveTo>
                  <a:cubicBezTo>
                    <a:pt x="422" y="0"/>
                    <a:pt x="345" y="26"/>
                    <a:pt x="282" y="64"/>
                  </a:cubicBezTo>
                  <a:lnTo>
                    <a:pt x="128" y="179"/>
                  </a:lnTo>
                  <a:cubicBezTo>
                    <a:pt x="1" y="281"/>
                    <a:pt x="1" y="472"/>
                    <a:pt x="180" y="702"/>
                  </a:cubicBezTo>
                  <a:lnTo>
                    <a:pt x="1660" y="2642"/>
                  </a:lnTo>
                  <a:cubicBezTo>
                    <a:pt x="1724" y="2731"/>
                    <a:pt x="1826" y="2782"/>
                    <a:pt x="1928" y="2782"/>
                  </a:cubicBezTo>
                  <a:lnTo>
                    <a:pt x="3446" y="2782"/>
                  </a:lnTo>
                  <a:cubicBezTo>
                    <a:pt x="3561" y="2782"/>
                    <a:pt x="3650" y="2693"/>
                    <a:pt x="3650" y="2578"/>
                  </a:cubicBezTo>
                  <a:lnTo>
                    <a:pt x="3204" y="2578"/>
                  </a:lnTo>
                  <a:lnTo>
                    <a:pt x="1698" y="613"/>
                  </a:lnTo>
                  <a:cubicBezTo>
                    <a:pt x="1443" y="268"/>
                    <a:pt x="920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3"/>
            <p:cNvSpPr/>
            <p:nvPr/>
          </p:nvSpPr>
          <p:spPr>
            <a:xfrm>
              <a:off x="2400469" y="4085597"/>
              <a:ext cx="289944" cy="235130"/>
            </a:xfrm>
            <a:custGeom>
              <a:avLst/>
              <a:gdLst/>
              <a:ahLst/>
              <a:cxnLst/>
              <a:rect l="l" t="t" r="r" b="b"/>
              <a:pathLst>
                <a:path w="3306" h="2681" extrusionOk="0">
                  <a:moveTo>
                    <a:pt x="460" y="0"/>
                  </a:moveTo>
                  <a:cubicBezTo>
                    <a:pt x="90" y="0"/>
                    <a:pt x="0" y="268"/>
                    <a:pt x="243" y="600"/>
                  </a:cubicBezTo>
                  <a:lnTo>
                    <a:pt x="1736" y="2540"/>
                  </a:lnTo>
                  <a:cubicBezTo>
                    <a:pt x="1800" y="2629"/>
                    <a:pt x="1902" y="2680"/>
                    <a:pt x="2004" y="2680"/>
                  </a:cubicBezTo>
                  <a:lnTo>
                    <a:pt x="3305" y="2680"/>
                  </a:lnTo>
                  <a:cubicBezTo>
                    <a:pt x="3216" y="2680"/>
                    <a:pt x="3139" y="2642"/>
                    <a:pt x="3088" y="2565"/>
                  </a:cubicBezTo>
                  <a:lnTo>
                    <a:pt x="1570" y="587"/>
                  </a:lnTo>
                  <a:cubicBezTo>
                    <a:pt x="1327" y="268"/>
                    <a:pt x="830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3"/>
            <p:cNvSpPr/>
            <p:nvPr/>
          </p:nvSpPr>
          <p:spPr>
            <a:xfrm>
              <a:off x="2846962" y="3630070"/>
              <a:ext cx="661540" cy="848434"/>
            </a:xfrm>
            <a:custGeom>
              <a:avLst/>
              <a:gdLst/>
              <a:ahLst/>
              <a:cxnLst/>
              <a:rect l="l" t="t" r="r" b="b"/>
              <a:pathLst>
                <a:path w="7543" h="9674" extrusionOk="0">
                  <a:moveTo>
                    <a:pt x="3778" y="1"/>
                  </a:moveTo>
                  <a:cubicBezTo>
                    <a:pt x="1685" y="1"/>
                    <a:pt x="1" y="2170"/>
                    <a:pt x="1" y="4837"/>
                  </a:cubicBezTo>
                  <a:cubicBezTo>
                    <a:pt x="1" y="7504"/>
                    <a:pt x="1685" y="9673"/>
                    <a:pt x="3778" y="9673"/>
                  </a:cubicBezTo>
                  <a:cubicBezTo>
                    <a:pt x="5858" y="9673"/>
                    <a:pt x="7542" y="7504"/>
                    <a:pt x="7542" y="4837"/>
                  </a:cubicBezTo>
                  <a:cubicBezTo>
                    <a:pt x="7542" y="2170"/>
                    <a:pt x="5858" y="1"/>
                    <a:pt x="3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3"/>
            <p:cNvSpPr/>
            <p:nvPr/>
          </p:nvSpPr>
          <p:spPr>
            <a:xfrm>
              <a:off x="3023858" y="3756537"/>
              <a:ext cx="465613" cy="596640"/>
            </a:xfrm>
            <a:custGeom>
              <a:avLst/>
              <a:gdLst/>
              <a:ahLst/>
              <a:cxnLst/>
              <a:rect l="l" t="t" r="r" b="b"/>
              <a:pathLst>
                <a:path w="5309" h="6803" extrusionOk="0">
                  <a:moveTo>
                    <a:pt x="2654" y="1"/>
                  </a:moveTo>
                  <a:cubicBezTo>
                    <a:pt x="1187" y="1"/>
                    <a:pt x="0" y="1519"/>
                    <a:pt x="0" y="3395"/>
                  </a:cubicBezTo>
                  <a:cubicBezTo>
                    <a:pt x="0" y="5271"/>
                    <a:pt x="1187" y="6802"/>
                    <a:pt x="2654" y="6802"/>
                  </a:cubicBezTo>
                  <a:cubicBezTo>
                    <a:pt x="4122" y="6802"/>
                    <a:pt x="5308" y="5271"/>
                    <a:pt x="5308" y="3395"/>
                  </a:cubicBezTo>
                  <a:cubicBezTo>
                    <a:pt x="5308" y="1519"/>
                    <a:pt x="4122" y="1"/>
                    <a:pt x="2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3"/>
            <p:cNvSpPr/>
            <p:nvPr/>
          </p:nvSpPr>
          <p:spPr>
            <a:xfrm>
              <a:off x="3024910" y="3788987"/>
              <a:ext cx="444389" cy="564190"/>
            </a:xfrm>
            <a:custGeom>
              <a:avLst/>
              <a:gdLst/>
              <a:ahLst/>
              <a:cxnLst/>
              <a:rect l="l" t="t" r="r" b="b"/>
              <a:pathLst>
                <a:path w="5067" h="6433" extrusionOk="0">
                  <a:moveTo>
                    <a:pt x="1443" y="1"/>
                  </a:moveTo>
                  <a:lnTo>
                    <a:pt x="1443" y="1"/>
                  </a:lnTo>
                  <a:cubicBezTo>
                    <a:pt x="588" y="562"/>
                    <a:pt x="1" y="1711"/>
                    <a:pt x="1" y="3025"/>
                  </a:cubicBezTo>
                  <a:cubicBezTo>
                    <a:pt x="1" y="4901"/>
                    <a:pt x="1188" y="6432"/>
                    <a:pt x="2642" y="6432"/>
                  </a:cubicBezTo>
                  <a:cubicBezTo>
                    <a:pt x="3727" y="6432"/>
                    <a:pt x="4646" y="5603"/>
                    <a:pt x="5067" y="4416"/>
                  </a:cubicBezTo>
                  <a:lnTo>
                    <a:pt x="5067" y="4416"/>
                  </a:lnTo>
                  <a:cubicBezTo>
                    <a:pt x="4709" y="4658"/>
                    <a:pt x="4301" y="4786"/>
                    <a:pt x="3867" y="4786"/>
                  </a:cubicBezTo>
                  <a:cubicBezTo>
                    <a:pt x="2400" y="4786"/>
                    <a:pt x="1213" y="3267"/>
                    <a:pt x="1213" y="1392"/>
                  </a:cubicBezTo>
                  <a:cubicBezTo>
                    <a:pt x="1213" y="894"/>
                    <a:pt x="1290" y="422"/>
                    <a:pt x="1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3"/>
            <p:cNvSpPr/>
            <p:nvPr/>
          </p:nvSpPr>
          <p:spPr>
            <a:xfrm>
              <a:off x="2319870" y="3401780"/>
              <a:ext cx="531653" cy="315729"/>
            </a:xfrm>
            <a:custGeom>
              <a:avLst/>
              <a:gdLst/>
              <a:ahLst/>
              <a:cxnLst/>
              <a:rect l="l" t="t" r="r" b="b"/>
              <a:pathLst>
                <a:path w="6062" h="3600" extrusionOk="0">
                  <a:moveTo>
                    <a:pt x="1" y="1"/>
                  </a:moveTo>
                  <a:lnTo>
                    <a:pt x="1" y="3293"/>
                  </a:lnTo>
                  <a:cubicBezTo>
                    <a:pt x="1" y="3459"/>
                    <a:pt x="141" y="3599"/>
                    <a:pt x="307" y="3599"/>
                  </a:cubicBezTo>
                  <a:lnTo>
                    <a:pt x="3790" y="3599"/>
                  </a:lnTo>
                  <a:cubicBezTo>
                    <a:pt x="3880" y="3599"/>
                    <a:pt x="3969" y="3561"/>
                    <a:pt x="4033" y="3484"/>
                  </a:cubicBezTo>
                  <a:lnTo>
                    <a:pt x="5181" y="2157"/>
                  </a:lnTo>
                  <a:cubicBezTo>
                    <a:pt x="5283" y="2042"/>
                    <a:pt x="5437" y="1966"/>
                    <a:pt x="5602" y="1966"/>
                  </a:cubicBezTo>
                  <a:lnTo>
                    <a:pt x="6062" y="1966"/>
                  </a:lnTo>
                  <a:lnTo>
                    <a:pt x="60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3"/>
            <p:cNvSpPr/>
            <p:nvPr/>
          </p:nvSpPr>
          <p:spPr>
            <a:xfrm>
              <a:off x="2319870" y="3450981"/>
              <a:ext cx="531653" cy="12454"/>
            </a:xfrm>
            <a:custGeom>
              <a:avLst/>
              <a:gdLst/>
              <a:ahLst/>
              <a:cxnLst/>
              <a:rect l="l" t="t" r="r" b="b"/>
              <a:pathLst>
                <a:path w="6062" h="142" extrusionOk="0">
                  <a:moveTo>
                    <a:pt x="1" y="1"/>
                  </a:moveTo>
                  <a:lnTo>
                    <a:pt x="1" y="141"/>
                  </a:lnTo>
                  <a:lnTo>
                    <a:pt x="6062" y="141"/>
                  </a:lnTo>
                  <a:lnTo>
                    <a:pt x="60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3"/>
            <p:cNvSpPr/>
            <p:nvPr/>
          </p:nvSpPr>
          <p:spPr>
            <a:xfrm>
              <a:off x="2319870" y="3511496"/>
              <a:ext cx="531653" cy="11226"/>
            </a:xfrm>
            <a:custGeom>
              <a:avLst/>
              <a:gdLst/>
              <a:ahLst/>
              <a:cxnLst/>
              <a:rect l="l" t="t" r="r" b="b"/>
              <a:pathLst>
                <a:path w="6062" h="128" extrusionOk="0">
                  <a:moveTo>
                    <a:pt x="1" y="0"/>
                  </a:moveTo>
                  <a:lnTo>
                    <a:pt x="1" y="128"/>
                  </a:lnTo>
                  <a:lnTo>
                    <a:pt x="6062" y="128"/>
                  </a:lnTo>
                  <a:lnTo>
                    <a:pt x="60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3"/>
            <p:cNvSpPr/>
            <p:nvPr/>
          </p:nvSpPr>
          <p:spPr>
            <a:xfrm>
              <a:off x="2319870" y="3570783"/>
              <a:ext cx="531653" cy="12366"/>
            </a:xfrm>
            <a:custGeom>
              <a:avLst/>
              <a:gdLst/>
              <a:ahLst/>
              <a:cxnLst/>
              <a:rect l="l" t="t" r="r" b="b"/>
              <a:pathLst>
                <a:path w="6062" h="141" extrusionOk="0">
                  <a:moveTo>
                    <a:pt x="1" y="0"/>
                  </a:moveTo>
                  <a:lnTo>
                    <a:pt x="1" y="141"/>
                  </a:lnTo>
                  <a:lnTo>
                    <a:pt x="5283" y="141"/>
                  </a:lnTo>
                  <a:cubicBezTo>
                    <a:pt x="5373" y="77"/>
                    <a:pt x="5488" y="39"/>
                    <a:pt x="5602" y="39"/>
                  </a:cubicBezTo>
                  <a:lnTo>
                    <a:pt x="6062" y="39"/>
                  </a:lnTo>
                  <a:lnTo>
                    <a:pt x="60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3"/>
            <p:cNvSpPr/>
            <p:nvPr/>
          </p:nvSpPr>
          <p:spPr>
            <a:xfrm>
              <a:off x="2319870" y="3630070"/>
              <a:ext cx="419744" cy="12454"/>
            </a:xfrm>
            <a:custGeom>
              <a:avLst/>
              <a:gdLst/>
              <a:ahLst/>
              <a:cxnLst/>
              <a:rect l="l" t="t" r="r" b="b"/>
              <a:pathLst>
                <a:path w="4786" h="142" extrusionOk="0">
                  <a:moveTo>
                    <a:pt x="1" y="1"/>
                  </a:moveTo>
                  <a:lnTo>
                    <a:pt x="1" y="141"/>
                  </a:lnTo>
                  <a:lnTo>
                    <a:pt x="4671" y="141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3"/>
            <p:cNvSpPr/>
            <p:nvPr/>
          </p:nvSpPr>
          <p:spPr>
            <a:xfrm>
              <a:off x="2319870" y="3689444"/>
              <a:ext cx="369403" cy="12366"/>
            </a:xfrm>
            <a:custGeom>
              <a:avLst/>
              <a:gdLst/>
              <a:ahLst/>
              <a:cxnLst/>
              <a:rect l="l" t="t" r="r" b="b"/>
              <a:pathLst>
                <a:path w="4212" h="141" extrusionOk="0">
                  <a:moveTo>
                    <a:pt x="1" y="0"/>
                  </a:moveTo>
                  <a:lnTo>
                    <a:pt x="1" y="13"/>
                  </a:lnTo>
                  <a:cubicBezTo>
                    <a:pt x="1" y="51"/>
                    <a:pt x="13" y="102"/>
                    <a:pt x="26" y="140"/>
                  </a:cubicBezTo>
                  <a:lnTo>
                    <a:pt x="4084" y="140"/>
                  </a:lnTo>
                  <a:lnTo>
                    <a:pt x="42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2381437" y="2522124"/>
              <a:ext cx="406326" cy="225045"/>
            </a:xfrm>
            <a:custGeom>
              <a:avLst/>
              <a:gdLst/>
              <a:ahLst/>
              <a:cxnLst/>
              <a:rect l="l" t="t" r="r" b="b"/>
              <a:pathLst>
                <a:path w="4633" h="2566" extrusionOk="0">
                  <a:moveTo>
                    <a:pt x="0" y="1"/>
                  </a:moveTo>
                  <a:lnTo>
                    <a:pt x="0" y="2566"/>
                  </a:lnTo>
                  <a:lnTo>
                    <a:pt x="4633" y="2566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2381437" y="2600442"/>
              <a:ext cx="406326" cy="11314"/>
            </a:xfrm>
            <a:custGeom>
              <a:avLst/>
              <a:gdLst/>
              <a:ahLst/>
              <a:cxnLst/>
              <a:rect l="l" t="t" r="r" b="b"/>
              <a:pathLst>
                <a:path w="4633" h="129" extrusionOk="0">
                  <a:moveTo>
                    <a:pt x="0" y="1"/>
                  </a:moveTo>
                  <a:lnTo>
                    <a:pt x="0" y="128"/>
                  </a:lnTo>
                  <a:lnTo>
                    <a:pt x="4633" y="128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2381437" y="2649731"/>
              <a:ext cx="406326" cy="11226"/>
            </a:xfrm>
            <a:custGeom>
              <a:avLst/>
              <a:gdLst/>
              <a:ahLst/>
              <a:cxnLst/>
              <a:rect l="l" t="t" r="r" b="b"/>
              <a:pathLst>
                <a:path w="4633" h="128" extrusionOk="0">
                  <a:moveTo>
                    <a:pt x="0" y="0"/>
                  </a:moveTo>
                  <a:lnTo>
                    <a:pt x="0" y="128"/>
                  </a:lnTo>
                  <a:lnTo>
                    <a:pt x="4633" y="128"/>
                  </a:lnTo>
                  <a:lnTo>
                    <a:pt x="4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3"/>
            <p:cNvSpPr/>
            <p:nvPr/>
          </p:nvSpPr>
          <p:spPr>
            <a:xfrm>
              <a:off x="2381437" y="2698932"/>
              <a:ext cx="406326" cy="11314"/>
            </a:xfrm>
            <a:custGeom>
              <a:avLst/>
              <a:gdLst/>
              <a:ahLst/>
              <a:cxnLst/>
              <a:rect l="l" t="t" r="r" b="b"/>
              <a:pathLst>
                <a:path w="4633" h="129" extrusionOk="0">
                  <a:moveTo>
                    <a:pt x="0" y="1"/>
                  </a:moveTo>
                  <a:lnTo>
                    <a:pt x="0" y="128"/>
                  </a:lnTo>
                  <a:lnTo>
                    <a:pt x="4633" y="128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2089300" y="1881984"/>
              <a:ext cx="1023050" cy="709601"/>
            </a:xfrm>
            <a:custGeom>
              <a:avLst/>
              <a:gdLst/>
              <a:ahLst/>
              <a:cxnLst/>
              <a:rect l="l" t="t" r="r" b="b"/>
              <a:pathLst>
                <a:path w="11665" h="8091" extrusionOk="0">
                  <a:moveTo>
                    <a:pt x="1775" y="1"/>
                  </a:moveTo>
                  <a:cubicBezTo>
                    <a:pt x="792" y="1"/>
                    <a:pt x="1" y="792"/>
                    <a:pt x="1" y="1774"/>
                  </a:cubicBezTo>
                  <a:lnTo>
                    <a:pt x="1" y="6317"/>
                  </a:lnTo>
                  <a:cubicBezTo>
                    <a:pt x="1" y="7300"/>
                    <a:pt x="792" y="8091"/>
                    <a:pt x="1775" y="8091"/>
                  </a:cubicBezTo>
                  <a:lnTo>
                    <a:pt x="9890" y="8091"/>
                  </a:lnTo>
                  <a:cubicBezTo>
                    <a:pt x="10860" y="8091"/>
                    <a:pt x="11664" y="7300"/>
                    <a:pt x="11664" y="6317"/>
                  </a:cubicBezTo>
                  <a:lnTo>
                    <a:pt x="11664" y="1774"/>
                  </a:lnTo>
                  <a:cubicBezTo>
                    <a:pt x="11664" y="792"/>
                    <a:pt x="10860" y="1"/>
                    <a:pt x="9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3"/>
            <p:cNvSpPr/>
            <p:nvPr/>
          </p:nvSpPr>
          <p:spPr>
            <a:xfrm>
              <a:off x="2676907" y="1881984"/>
              <a:ext cx="435443" cy="709601"/>
            </a:xfrm>
            <a:custGeom>
              <a:avLst/>
              <a:gdLst/>
              <a:ahLst/>
              <a:cxnLst/>
              <a:rect l="l" t="t" r="r" b="b"/>
              <a:pathLst>
                <a:path w="4965" h="8091" extrusionOk="0">
                  <a:moveTo>
                    <a:pt x="0" y="1"/>
                  </a:moveTo>
                  <a:cubicBezTo>
                    <a:pt x="970" y="1"/>
                    <a:pt x="1774" y="792"/>
                    <a:pt x="1774" y="1774"/>
                  </a:cubicBezTo>
                  <a:lnTo>
                    <a:pt x="1774" y="6317"/>
                  </a:lnTo>
                  <a:cubicBezTo>
                    <a:pt x="1774" y="7300"/>
                    <a:pt x="970" y="8091"/>
                    <a:pt x="0" y="8091"/>
                  </a:cubicBezTo>
                  <a:lnTo>
                    <a:pt x="3190" y="8091"/>
                  </a:lnTo>
                  <a:cubicBezTo>
                    <a:pt x="4160" y="8091"/>
                    <a:pt x="4964" y="7300"/>
                    <a:pt x="4964" y="6317"/>
                  </a:cubicBezTo>
                  <a:lnTo>
                    <a:pt x="4964" y="1774"/>
                  </a:lnTo>
                  <a:cubicBezTo>
                    <a:pt x="4964" y="792"/>
                    <a:pt x="4160" y="1"/>
                    <a:pt x="31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3"/>
            <p:cNvSpPr/>
            <p:nvPr/>
          </p:nvSpPr>
          <p:spPr>
            <a:xfrm>
              <a:off x="2149727" y="1950216"/>
              <a:ext cx="613391" cy="573136"/>
            </a:xfrm>
            <a:custGeom>
              <a:avLst/>
              <a:gdLst/>
              <a:ahLst/>
              <a:cxnLst/>
              <a:rect l="l" t="t" r="r" b="b"/>
              <a:pathLst>
                <a:path w="6994" h="6535" extrusionOk="0">
                  <a:moveTo>
                    <a:pt x="1086" y="1"/>
                  </a:moveTo>
                  <a:cubicBezTo>
                    <a:pt x="486" y="1"/>
                    <a:pt x="1" y="486"/>
                    <a:pt x="1" y="1086"/>
                  </a:cubicBezTo>
                  <a:lnTo>
                    <a:pt x="1" y="5450"/>
                  </a:lnTo>
                  <a:cubicBezTo>
                    <a:pt x="1" y="6037"/>
                    <a:pt x="486" y="6534"/>
                    <a:pt x="1086" y="6534"/>
                  </a:cubicBezTo>
                  <a:lnTo>
                    <a:pt x="5909" y="6534"/>
                  </a:lnTo>
                  <a:cubicBezTo>
                    <a:pt x="6509" y="6534"/>
                    <a:pt x="6994" y="6037"/>
                    <a:pt x="6994" y="5450"/>
                  </a:cubicBezTo>
                  <a:lnTo>
                    <a:pt x="6994" y="1086"/>
                  </a:lnTo>
                  <a:cubicBezTo>
                    <a:pt x="6994" y="486"/>
                    <a:pt x="6509" y="1"/>
                    <a:pt x="5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3"/>
            <p:cNvSpPr/>
            <p:nvPr/>
          </p:nvSpPr>
          <p:spPr>
            <a:xfrm>
              <a:off x="3020438" y="1685004"/>
              <a:ext cx="88" cy="463420"/>
            </a:xfrm>
            <a:custGeom>
              <a:avLst/>
              <a:gdLst/>
              <a:ahLst/>
              <a:cxnLst/>
              <a:rect l="l" t="t" r="r" b="b"/>
              <a:pathLst>
                <a:path w="1" h="5284" fill="none" extrusionOk="0">
                  <a:moveTo>
                    <a:pt x="1" y="5284"/>
                  </a:moveTo>
                  <a:lnTo>
                    <a:pt x="1" y="1"/>
                  </a:lnTo>
                </a:path>
              </a:pathLst>
            </a:custGeom>
            <a:noFill/>
            <a:ln w="4150" cap="flat" cmpd="sng">
              <a:solidFill>
                <a:schemeClr val="dk1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3"/>
            <p:cNvSpPr/>
            <p:nvPr/>
          </p:nvSpPr>
          <p:spPr>
            <a:xfrm>
              <a:off x="2893971" y="2084576"/>
              <a:ext cx="254162" cy="303363"/>
            </a:xfrm>
            <a:custGeom>
              <a:avLst/>
              <a:gdLst/>
              <a:ahLst/>
              <a:cxnLst/>
              <a:rect l="l" t="t" r="r" b="b"/>
              <a:pathLst>
                <a:path w="2898" h="3459" extrusionOk="0">
                  <a:moveTo>
                    <a:pt x="1443" y="0"/>
                  </a:moveTo>
                  <a:cubicBezTo>
                    <a:pt x="652" y="0"/>
                    <a:pt x="1" y="779"/>
                    <a:pt x="1" y="1736"/>
                  </a:cubicBezTo>
                  <a:cubicBezTo>
                    <a:pt x="1" y="2693"/>
                    <a:pt x="652" y="3458"/>
                    <a:pt x="1443" y="3458"/>
                  </a:cubicBezTo>
                  <a:cubicBezTo>
                    <a:pt x="1813" y="3458"/>
                    <a:pt x="2157" y="3305"/>
                    <a:pt x="2413" y="3024"/>
                  </a:cubicBezTo>
                  <a:cubicBezTo>
                    <a:pt x="2540" y="2884"/>
                    <a:pt x="2642" y="2731"/>
                    <a:pt x="2732" y="2540"/>
                  </a:cubicBezTo>
                  <a:cubicBezTo>
                    <a:pt x="2834" y="2297"/>
                    <a:pt x="2897" y="2029"/>
                    <a:pt x="2897" y="1736"/>
                  </a:cubicBezTo>
                  <a:cubicBezTo>
                    <a:pt x="2897" y="1442"/>
                    <a:pt x="2834" y="1174"/>
                    <a:pt x="2732" y="932"/>
                  </a:cubicBezTo>
                  <a:cubicBezTo>
                    <a:pt x="2655" y="740"/>
                    <a:pt x="2540" y="587"/>
                    <a:pt x="2413" y="447"/>
                  </a:cubicBezTo>
                  <a:cubicBezTo>
                    <a:pt x="2157" y="166"/>
                    <a:pt x="1826" y="0"/>
                    <a:pt x="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3"/>
            <p:cNvSpPr/>
            <p:nvPr/>
          </p:nvSpPr>
          <p:spPr>
            <a:xfrm>
              <a:off x="2961151" y="2113606"/>
              <a:ext cx="172423" cy="246356"/>
            </a:xfrm>
            <a:custGeom>
              <a:avLst/>
              <a:gdLst/>
              <a:ahLst/>
              <a:cxnLst/>
              <a:rect l="l" t="t" r="r" b="b"/>
              <a:pathLst>
                <a:path w="1966" h="2809" extrusionOk="0">
                  <a:moveTo>
                    <a:pt x="1187" y="1"/>
                  </a:moveTo>
                  <a:cubicBezTo>
                    <a:pt x="524" y="1"/>
                    <a:pt x="0" y="626"/>
                    <a:pt x="0" y="1405"/>
                  </a:cubicBezTo>
                  <a:cubicBezTo>
                    <a:pt x="0" y="2170"/>
                    <a:pt x="524" y="2808"/>
                    <a:pt x="1187" y="2808"/>
                  </a:cubicBezTo>
                  <a:cubicBezTo>
                    <a:pt x="1340" y="2808"/>
                    <a:pt x="1506" y="2770"/>
                    <a:pt x="1647" y="2693"/>
                  </a:cubicBezTo>
                  <a:cubicBezTo>
                    <a:pt x="1774" y="2553"/>
                    <a:pt x="1876" y="2400"/>
                    <a:pt x="1966" y="2209"/>
                  </a:cubicBezTo>
                  <a:lnTo>
                    <a:pt x="1966" y="2209"/>
                  </a:lnTo>
                  <a:cubicBezTo>
                    <a:pt x="1774" y="2477"/>
                    <a:pt x="1493" y="2642"/>
                    <a:pt x="1187" y="2642"/>
                  </a:cubicBezTo>
                  <a:cubicBezTo>
                    <a:pt x="613" y="2642"/>
                    <a:pt x="154" y="2094"/>
                    <a:pt x="154" y="1405"/>
                  </a:cubicBezTo>
                  <a:cubicBezTo>
                    <a:pt x="154" y="716"/>
                    <a:pt x="613" y="167"/>
                    <a:pt x="1187" y="167"/>
                  </a:cubicBezTo>
                  <a:cubicBezTo>
                    <a:pt x="1493" y="167"/>
                    <a:pt x="1774" y="333"/>
                    <a:pt x="1966" y="601"/>
                  </a:cubicBezTo>
                  <a:cubicBezTo>
                    <a:pt x="1889" y="422"/>
                    <a:pt x="1774" y="256"/>
                    <a:pt x="1647" y="116"/>
                  </a:cubicBezTo>
                  <a:cubicBezTo>
                    <a:pt x="1506" y="39"/>
                    <a:pt x="1353" y="1"/>
                    <a:pt x="1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3"/>
            <p:cNvSpPr/>
            <p:nvPr/>
          </p:nvSpPr>
          <p:spPr>
            <a:xfrm>
              <a:off x="2551492" y="2104660"/>
              <a:ext cx="49377" cy="88492"/>
            </a:xfrm>
            <a:custGeom>
              <a:avLst/>
              <a:gdLst/>
              <a:ahLst/>
              <a:cxnLst/>
              <a:rect l="l" t="t" r="r" b="b"/>
              <a:pathLst>
                <a:path w="563" h="1009" extrusionOk="0">
                  <a:moveTo>
                    <a:pt x="282" y="1"/>
                  </a:moveTo>
                  <a:cubicBezTo>
                    <a:pt x="129" y="1"/>
                    <a:pt x="1" y="218"/>
                    <a:pt x="1" y="499"/>
                  </a:cubicBezTo>
                  <a:cubicBezTo>
                    <a:pt x="1" y="779"/>
                    <a:pt x="129" y="1009"/>
                    <a:pt x="282" y="1009"/>
                  </a:cubicBezTo>
                  <a:cubicBezTo>
                    <a:pt x="435" y="1009"/>
                    <a:pt x="562" y="779"/>
                    <a:pt x="562" y="499"/>
                  </a:cubicBezTo>
                  <a:cubicBezTo>
                    <a:pt x="562" y="218"/>
                    <a:pt x="435" y="1"/>
                    <a:pt x="2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3"/>
            <p:cNvSpPr/>
            <p:nvPr/>
          </p:nvSpPr>
          <p:spPr>
            <a:xfrm>
              <a:off x="2286280" y="2103608"/>
              <a:ext cx="49377" cy="89544"/>
            </a:xfrm>
            <a:custGeom>
              <a:avLst/>
              <a:gdLst/>
              <a:ahLst/>
              <a:cxnLst/>
              <a:rect l="l" t="t" r="r" b="b"/>
              <a:pathLst>
                <a:path w="563" h="1021" extrusionOk="0">
                  <a:moveTo>
                    <a:pt x="281" y="0"/>
                  </a:moveTo>
                  <a:cubicBezTo>
                    <a:pt x="128" y="0"/>
                    <a:pt x="1" y="230"/>
                    <a:pt x="1" y="511"/>
                  </a:cubicBezTo>
                  <a:cubicBezTo>
                    <a:pt x="1" y="791"/>
                    <a:pt x="128" y="1021"/>
                    <a:pt x="281" y="1021"/>
                  </a:cubicBezTo>
                  <a:cubicBezTo>
                    <a:pt x="435" y="1021"/>
                    <a:pt x="562" y="791"/>
                    <a:pt x="562" y="511"/>
                  </a:cubicBezTo>
                  <a:cubicBezTo>
                    <a:pt x="562" y="230"/>
                    <a:pt x="435" y="0"/>
                    <a:pt x="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3"/>
            <p:cNvSpPr/>
            <p:nvPr/>
          </p:nvSpPr>
          <p:spPr>
            <a:xfrm>
              <a:off x="2441864" y="2236740"/>
              <a:ext cx="188122" cy="201540"/>
            </a:xfrm>
            <a:custGeom>
              <a:avLst/>
              <a:gdLst/>
              <a:ahLst/>
              <a:cxnLst/>
              <a:rect l="l" t="t" r="r" b="b"/>
              <a:pathLst>
                <a:path w="2145" h="2298" extrusionOk="0">
                  <a:moveTo>
                    <a:pt x="1838" y="1"/>
                  </a:moveTo>
                  <a:cubicBezTo>
                    <a:pt x="1506" y="511"/>
                    <a:pt x="728" y="970"/>
                    <a:pt x="294" y="1200"/>
                  </a:cubicBezTo>
                  <a:cubicBezTo>
                    <a:pt x="115" y="1302"/>
                    <a:pt x="0" y="1353"/>
                    <a:pt x="0" y="1353"/>
                  </a:cubicBezTo>
                  <a:cubicBezTo>
                    <a:pt x="319" y="1660"/>
                    <a:pt x="766" y="2298"/>
                    <a:pt x="766" y="2298"/>
                  </a:cubicBezTo>
                  <a:cubicBezTo>
                    <a:pt x="830" y="2272"/>
                    <a:pt x="894" y="2234"/>
                    <a:pt x="958" y="2208"/>
                  </a:cubicBezTo>
                  <a:cubicBezTo>
                    <a:pt x="1838" y="1774"/>
                    <a:pt x="2106" y="1289"/>
                    <a:pt x="2131" y="881"/>
                  </a:cubicBezTo>
                  <a:cubicBezTo>
                    <a:pt x="2144" y="651"/>
                    <a:pt x="2080" y="447"/>
                    <a:pt x="2017" y="294"/>
                  </a:cubicBezTo>
                  <a:cubicBezTo>
                    <a:pt x="1940" y="116"/>
                    <a:pt x="1838" y="1"/>
                    <a:pt x="1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3"/>
            <p:cNvSpPr/>
            <p:nvPr/>
          </p:nvSpPr>
          <p:spPr>
            <a:xfrm>
              <a:off x="2467561" y="2236740"/>
              <a:ext cx="151199" cy="128835"/>
            </a:xfrm>
            <a:custGeom>
              <a:avLst/>
              <a:gdLst/>
              <a:ahLst/>
              <a:cxnLst/>
              <a:rect l="l" t="t" r="r" b="b"/>
              <a:pathLst>
                <a:path w="1724" h="1469" extrusionOk="0">
                  <a:moveTo>
                    <a:pt x="1545" y="1"/>
                  </a:moveTo>
                  <a:cubicBezTo>
                    <a:pt x="1213" y="511"/>
                    <a:pt x="435" y="970"/>
                    <a:pt x="1" y="1200"/>
                  </a:cubicBezTo>
                  <a:lnTo>
                    <a:pt x="243" y="1468"/>
                  </a:lnTo>
                  <a:cubicBezTo>
                    <a:pt x="1060" y="1073"/>
                    <a:pt x="1583" y="664"/>
                    <a:pt x="1724" y="294"/>
                  </a:cubicBezTo>
                  <a:cubicBezTo>
                    <a:pt x="1647" y="116"/>
                    <a:pt x="1545" y="1"/>
                    <a:pt x="1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3"/>
            <p:cNvSpPr/>
            <p:nvPr/>
          </p:nvSpPr>
          <p:spPr>
            <a:xfrm>
              <a:off x="2525796" y="2314006"/>
              <a:ext cx="103050" cy="116469"/>
            </a:xfrm>
            <a:custGeom>
              <a:avLst/>
              <a:gdLst/>
              <a:ahLst/>
              <a:cxnLst/>
              <a:rect l="l" t="t" r="r" b="b"/>
              <a:pathLst>
                <a:path w="1175" h="1328" extrusionOk="0">
                  <a:moveTo>
                    <a:pt x="1174" y="0"/>
                  </a:moveTo>
                  <a:lnTo>
                    <a:pt x="1174" y="0"/>
                  </a:lnTo>
                  <a:cubicBezTo>
                    <a:pt x="881" y="153"/>
                    <a:pt x="549" y="383"/>
                    <a:pt x="294" y="664"/>
                  </a:cubicBezTo>
                  <a:cubicBezTo>
                    <a:pt x="103" y="881"/>
                    <a:pt x="26" y="1123"/>
                    <a:pt x="1" y="1327"/>
                  </a:cubicBezTo>
                  <a:cubicBezTo>
                    <a:pt x="881" y="893"/>
                    <a:pt x="1149" y="408"/>
                    <a:pt x="1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3"/>
            <p:cNvSpPr/>
            <p:nvPr/>
          </p:nvSpPr>
          <p:spPr>
            <a:xfrm>
              <a:off x="2118417" y="2722437"/>
              <a:ext cx="962535" cy="716354"/>
            </a:xfrm>
            <a:custGeom>
              <a:avLst/>
              <a:gdLst/>
              <a:ahLst/>
              <a:cxnLst/>
              <a:rect l="l" t="t" r="r" b="b"/>
              <a:pathLst>
                <a:path w="10975" h="8168" extrusionOk="0">
                  <a:moveTo>
                    <a:pt x="1698" y="1"/>
                  </a:moveTo>
                  <a:cubicBezTo>
                    <a:pt x="766" y="1"/>
                    <a:pt x="1" y="766"/>
                    <a:pt x="1" y="1711"/>
                  </a:cubicBezTo>
                  <a:lnTo>
                    <a:pt x="1" y="6458"/>
                  </a:lnTo>
                  <a:cubicBezTo>
                    <a:pt x="1" y="7402"/>
                    <a:pt x="766" y="8168"/>
                    <a:pt x="1698" y="8168"/>
                  </a:cubicBezTo>
                  <a:lnTo>
                    <a:pt x="9278" y="8168"/>
                  </a:lnTo>
                  <a:cubicBezTo>
                    <a:pt x="10222" y="8168"/>
                    <a:pt x="10975" y="7402"/>
                    <a:pt x="10975" y="6458"/>
                  </a:cubicBezTo>
                  <a:lnTo>
                    <a:pt x="10975" y="1711"/>
                  </a:lnTo>
                  <a:cubicBezTo>
                    <a:pt x="10975" y="766"/>
                    <a:pt x="10222" y="1"/>
                    <a:pt x="9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3"/>
            <p:cNvSpPr/>
            <p:nvPr/>
          </p:nvSpPr>
          <p:spPr>
            <a:xfrm>
              <a:off x="2705936" y="2722437"/>
              <a:ext cx="375016" cy="716354"/>
            </a:xfrm>
            <a:custGeom>
              <a:avLst/>
              <a:gdLst/>
              <a:ahLst/>
              <a:cxnLst/>
              <a:rect l="l" t="t" r="r" b="b"/>
              <a:pathLst>
                <a:path w="4276" h="8168" extrusionOk="0">
                  <a:moveTo>
                    <a:pt x="1698" y="1"/>
                  </a:moveTo>
                  <a:cubicBezTo>
                    <a:pt x="767" y="1"/>
                    <a:pt x="1" y="766"/>
                    <a:pt x="1" y="1711"/>
                  </a:cubicBezTo>
                  <a:lnTo>
                    <a:pt x="1" y="6458"/>
                  </a:lnTo>
                  <a:cubicBezTo>
                    <a:pt x="1" y="7402"/>
                    <a:pt x="767" y="8168"/>
                    <a:pt x="1698" y="8168"/>
                  </a:cubicBezTo>
                  <a:lnTo>
                    <a:pt x="2579" y="8168"/>
                  </a:lnTo>
                  <a:cubicBezTo>
                    <a:pt x="3523" y="8168"/>
                    <a:pt x="4276" y="7402"/>
                    <a:pt x="4276" y="6458"/>
                  </a:cubicBezTo>
                  <a:lnTo>
                    <a:pt x="4276" y="1711"/>
                  </a:lnTo>
                  <a:cubicBezTo>
                    <a:pt x="4276" y="766"/>
                    <a:pt x="3523" y="1"/>
                    <a:pt x="25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3"/>
            <p:cNvSpPr/>
            <p:nvPr/>
          </p:nvSpPr>
          <p:spPr>
            <a:xfrm>
              <a:off x="1989758" y="2619474"/>
              <a:ext cx="45956" cy="202680"/>
            </a:xfrm>
            <a:custGeom>
              <a:avLst/>
              <a:gdLst/>
              <a:ahLst/>
              <a:cxnLst/>
              <a:rect l="l" t="t" r="r" b="b"/>
              <a:pathLst>
                <a:path w="524" h="2311" extrusionOk="0">
                  <a:moveTo>
                    <a:pt x="0" y="1"/>
                  </a:moveTo>
                  <a:lnTo>
                    <a:pt x="64" y="1456"/>
                  </a:lnTo>
                  <a:lnTo>
                    <a:pt x="523" y="2310"/>
                  </a:lnTo>
                  <a:lnTo>
                    <a:pt x="523" y="9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3"/>
            <p:cNvSpPr/>
            <p:nvPr/>
          </p:nvSpPr>
          <p:spPr>
            <a:xfrm>
              <a:off x="1687535" y="2579218"/>
              <a:ext cx="125415" cy="200400"/>
            </a:xfrm>
            <a:custGeom>
              <a:avLst/>
              <a:gdLst/>
              <a:ahLst/>
              <a:cxnLst/>
              <a:rect l="l" t="t" r="r" b="b"/>
              <a:pathLst>
                <a:path w="1430" h="2285" extrusionOk="0">
                  <a:moveTo>
                    <a:pt x="983" y="0"/>
                  </a:moveTo>
                  <a:lnTo>
                    <a:pt x="460" y="524"/>
                  </a:lnTo>
                  <a:lnTo>
                    <a:pt x="460" y="855"/>
                  </a:lnTo>
                  <a:lnTo>
                    <a:pt x="167" y="996"/>
                  </a:lnTo>
                  <a:lnTo>
                    <a:pt x="1" y="1276"/>
                  </a:lnTo>
                  <a:cubicBezTo>
                    <a:pt x="1" y="1833"/>
                    <a:pt x="450" y="1878"/>
                    <a:pt x="594" y="1878"/>
                  </a:cubicBezTo>
                  <a:cubicBezTo>
                    <a:pt x="622" y="1878"/>
                    <a:pt x="639" y="1876"/>
                    <a:pt x="639" y="1876"/>
                  </a:cubicBezTo>
                  <a:lnTo>
                    <a:pt x="639" y="1876"/>
                  </a:lnTo>
                  <a:lnTo>
                    <a:pt x="537" y="2131"/>
                  </a:lnTo>
                  <a:lnTo>
                    <a:pt x="945" y="2285"/>
                  </a:lnTo>
                  <a:lnTo>
                    <a:pt x="1341" y="2029"/>
                  </a:lnTo>
                  <a:lnTo>
                    <a:pt x="1277" y="1659"/>
                  </a:lnTo>
                  <a:lnTo>
                    <a:pt x="1430" y="1544"/>
                  </a:lnTo>
                  <a:lnTo>
                    <a:pt x="1175" y="792"/>
                  </a:lnTo>
                  <a:lnTo>
                    <a:pt x="907" y="792"/>
                  </a:lnTo>
                  <a:lnTo>
                    <a:pt x="945" y="549"/>
                  </a:lnTo>
                  <a:lnTo>
                    <a:pt x="1149" y="638"/>
                  </a:lnTo>
                  <a:lnTo>
                    <a:pt x="1328" y="49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3"/>
            <p:cNvSpPr/>
            <p:nvPr/>
          </p:nvSpPr>
          <p:spPr>
            <a:xfrm>
              <a:off x="1956168" y="2822067"/>
              <a:ext cx="1024102" cy="373876"/>
            </a:xfrm>
            <a:custGeom>
              <a:avLst/>
              <a:gdLst/>
              <a:ahLst/>
              <a:cxnLst/>
              <a:rect l="l" t="t" r="r" b="b"/>
              <a:pathLst>
                <a:path w="11677" h="4263" extrusionOk="0">
                  <a:moveTo>
                    <a:pt x="906" y="0"/>
                  </a:moveTo>
                  <a:lnTo>
                    <a:pt x="0" y="702"/>
                  </a:lnTo>
                  <a:cubicBezTo>
                    <a:pt x="0" y="702"/>
                    <a:pt x="2284" y="4263"/>
                    <a:pt x="6253" y="4263"/>
                  </a:cubicBezTo>
                  <a:cubicBezTo>
                    <a:pt x="9852" y="4263"/>
                    <a:pt x="11089" y="2234"/>
                    <a:pt x="11523" y="970"/>
                  </a:cubicBezTo>
                  <a:cubicBezTo>
                    <a:pt x="11676" y="498"/>
                    <a:pt x="11332" y="13"/>
                    <a:pt x="10834" y="13"/>
                  </a:cubicBezTo>
                  <a:lnTo>
                    <a:pt x="10821" y="13"/>
                  </a:lnTo>
                  <a:cubicBezTo>
                    <a:pt x="10515" y="13"/>
                    <a:pt x="10234" y="205"/>
                    <a:pt x="10145" y="498"/>
                  </a:cubicBezTo>
                  <a:cubicBezTo>
                    <a:pt x="9852" y="1328"/>
                    <a:pt x="8958" y="2961"/>
                    <a:pt x="6215" y="2961"/>
                  </a:cubicBezTo>
                  <a:cubicBezTo>
                    <a:pt x="2910" y="2961"/>
                    <a:pt x="9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3"/>
            <p:cNvSpPr/>
            <p:nvPr/>
          </p:nvSpPr>
          <p:spPr>
            <a:xfrm>
              <a:off x="1803916" y="2611493"/>
              <a:ext cx="164618" cy="210661"/>
            </a:xfrm>
            <a:custGeom>
              <a:avLst/>
              <a:gdLst/>
              <a:ahLst/>
              <a:cxnLst/>
              <a:rect l="l" t="t" r="r" b="b"/>
              <a:pathLst>
                <a:path w="1877" h="2402" extrusionOk="0">
                  <a:moveTo>
                    <a:pt x="917" y="1"/>
                  </a:moveTo>
                  <a:cubicBezTo>
                    <a:pt x="913" y="1"/>
                    <a:pt x="910" y="1"/>
                    <a:pt x="907" y="2"/>
                  </a:cubicBezTo>
                  <a:cubicBezTo>
                    <a:pt x="830" y="28"/>
                    <a:pt x="294" y="551"/>
                    <a:pt x="294" y="551"/>
                  </a:cubicBezTo>
                  <a:lnTo>
                    <a:pt x="435" y="768"/>
                  </a:lnTo>
                  <a:lnTo>
                    <a:pt x="128" y="1125"/>
                  </a:lnTo>
                  <a:lnTo>
                    <a:pt x="218" y="1266"/>
                  </a:lnTo>
                  <a:lnTo>
                    <a:pt x="1" y="1674"/>
                  </a:lnTo>
                  <a:lnTo>
                    <a:pt x="550" y="2401"/>
                  </a:lnTo>
                  <a:lnTo>
                    <a:pt x="1213" y="2401"/>
                  </a:lnTo>
                  <a:lnTo>
                    <a:pt x="1877" y="564"/>
                  </a:lnTo>
                  <a:cubicBezTo>
                    <a:pt x="1877" y="564"/>
                    <a:pt x="1050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3"/>
            <p:cNvSpPr/>
            <p:nvPr/>
          </p:nvSpPr>
          <p:spPr>
            <a:xfrm>
              <a:off x="1841979" y="2660343"/>
              <a:ext cx="207153" cy="241270"/>
            </a:xfrm>
            <a:custGeom>
              <a:avLst/>
              <a:gdLst/>
              <a:ahLst/>
              <a:cxnLst/>
              <a:rect l="l" t="t" r="r" b="b"/>
              <a:pathLst>
                <a:path w="2362" h="2751" extrusionOk="0">
                  <a:moveTo>
                    <a:pt x="1409" y="0"/>
                  </a:moveTo>
                  <a:cubicBezTo>
                    <a:pt x="1130" y="0"/>
                    <a:pt x="1" y="997"/>
                    <a:pt x="1" y="1155"/>
                  </a:cubicBezTo>
                  <a:cubicBezTo>
                    <a:pt x="1" y="1321"/>
                    <a:pt x="983" y="2483"/>
                    <a:pt x="1443" y="2751"/>
                  </a:cubicBezTo>
                  <a:lnTo>
                    <a:pt x="2361" y="2049"/>
                  </a:lnTo>
                  <a:cubicBezTo>
                    <a:pt x="2361" y="2049"/>
                    <a:pt x="1647" y="96"/>
                    <a:pt x="1443" y="7"/>
                  </a:cubicBezTo>
                  <a:cubicBezTo>
                    <a:pt x="1434" y="2"/>
                    <a:pt x="1422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2832403" y="2888107"/>
              <a:ext cx="116557" cy="73933"/>
            </a:xfrm>
            <a:custGeom>
              <a:avLst/>
              <a:gdLst/>
              <a:ahLst/>
              <a:cxnLst/>
              <a:rect l="l" t="t" r="r" b="b"/>
              <a:pathLst>
                <a:path w="1329" h="843" extrusionOk="0">
                  <a:moveTo>
                    <a:pt x="52" y="0"/>
                  </a:moveTo>
                  <a:cubicBezTo>
                    <a:pt x="39" y="39"/>
                    <a:pt x="14" y="77"/>
                    <a:pt x="1" y="128"/>
                  </a:cubicBezTo>
                  <a:lnTo>
                    <a:pt x="1277" y="843"/>
                  </a:lnTo>
                  <a:cubicBezTo>
                    <a:pt x="1290" y="804"/>
                    <a:pt x="1315" y="753"/>
                    <a:pt x="1328" y="715"/>
                  </a:cubicBezTo>
                  <a:lnTo>
                    <a:pt x="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3"/>
            <p:cNvSpPr/>
            <p:nvPr/>
          </p:nvSpPr>
          <p:spPr>
            <a:xfrm>
              <a:off x="2795481" y="2948534"/>
              <a:ext cx="106471" cy="89632"/>
            </a:xfrm>
            <a:custGeom>
              <a:avLst/>
              <a:gdLst/>
              <a:ahLst/>
              <a:cxnLst/>
              <a:rect l="l" t="t" r="r" b="b"/>
              <a:pathLst>
                <a:path w="1214" h="1022" extrusionOk="0">
                  <a:moveTo>
                    <a:pt x="77" y="0"/>
                  </a:moveTo>
                  <a:cubicBezTo>
                    <a:pt x="52" y="39"/>
                    <a:pt x="26" y="77"/>
                    <a:pt x="1" y="115"/>
                  </a:cubicBezTo>
                  <a:lnTo>
                    <a:pt x="1124" y="1021"/>
                  </a:lnTo>
                  <a:cubicBezTo>
                    <a:pt x="1162" y="996"/>
                    <a:pt x="1188" y="958"/>
                    <a:pt x="1213" y="91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3"/>
            <p:cNvSpPr/>
            <p:nvPr/>
          </p:nvSpPr>
          <p:spPr>
            <a:xfrm>
              <a:off x="2731721" y="3011241"/>
              <a:ext cx="81739" cy="108576"/>
            </a:xfrm>
            <a:custGeom>
              <a:avLst/>
              <a:gdLst/>
              <a:ahLst/>
              <a:cxnLst/>
              <a:rect l="l" t="t" r="r" b="b"/>
              <a:pathLst>
                <a:path w="932" h="1238" extrusionOk="0">
                  <a:moveTo>
                    <a:pt x="115" y="0"/>
                  </a:moveTo>
                  <a:cubicBezTo>
                    <a:pt x="77" y="26"/>
                    <a:pt x="39" y="51"/>
                    <a:pt x="0" y="77"/>
                  </a:cubicBezTo>
                  <a:lnTo>
                    <a:pt x="817" y="1238"/>
                  </a:lnTo>
                  <a:cubicBezTo>
                    <a:pt x="855" y="1212"/>
                    <a:pt x="894" y="1187"/>
                    <a:pt x="932" y="1161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3"/>
            <p:cNvSpPr/>
            <p:nvPr/>
          </p:nvSpPr>
          <p:spPr>
            <a:xfrm>
              <a:off x="2655595" y="3052637"/>
              <a:ext cx="51569" cy="116469"/>
            </a:xfrm>
            <a:custGeom>
              <a:avLst/>
              <a:gdLst/>
              <a:ahLst/>
              <a:cxnLst/>
              <a:rect l="l" t="t" r="r" b="b"/>
              <a:pathLst>
                <a:path w="588" h="1328" extrusionOk="0">
                  <a:moveTo>
                    <a:pt x="128" y="0"/>
                  </a:moveTo>
                  <a:cubicBezTo>
                    <a:pt x="90" y="13"/>
                    <a:pt x="52" y="38"/>
                    <a:pt x="1" y="51"/>
                  </a:cubicBezTo>
                  <a:lnTo>
                    <a:pt x="460" y="1327"/>
                  </a:lnTo>
                  <a:cubicBezTo>
                    <a:pt x="511" y="1315"/>
                    <a:pt x="549" y="1302"/>
                    <a:pt x="588" y="1289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2563858" y="3076141"/>
              <a:ext cx="24732" cy="116469"/>
            </a:xfrm>
            <a:custGeom>
              <a:avLst/>
              <a:gdLst/>
              <a:ahLst/>
              <a:cxnLst/>
              <a:rect l="l" t="t" r="r" b="b"/>
              <a:pathLst>
                <a:path w="282" h="1328" extrusionOk="0">
                  <a:moveTo>
                    <a:pt x="141" y="0"/>
                  </a:moveTo>
                  <a:cubicBezTo>
                    <a:pt x="90" y="13"/>
                    <a:pt x="51" y="13"/>
                    <a:pt x="0" y="26"/>
                  </a:cubicBezTo>
                  <a:lnTo>
                    <a:pt x="141" y="1327"/>
                  </a:lnTo>
                  <a:cubicBezTo>
                    <a:pt x="192" y="1315"/>
                    <a:pt x="230" y="1315"/>
                    <a:pt x="281" y="1315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2458615" y="3079474"/>
              <a:ext cx="19119" cy="115329"/>
            </a:xfrm>
            <a:custGeom>
              <a:avLst/>
              <a:gdLst/>
              <a:ahLst/>
              <a:cxnLst/>
              <a:rect l="l" t="t" r="r" b="b"/>
              <a:pathLst>
                <a:path w="218" h="1315" extrusionOk="0">
                  <a:moveTo>
                    <a:pt x="77" y="0"/>
                  </a:moveTo>
                  <a:lnTo>
                    <a:pt x="1" y="1302"/>
                  </a:lnTo>
                  <a:cubicBezTo>
                    <a:pt x="39" y="1302"/>
                    <a:pt x="90" y="1315"/>
                    <a:pt x="128" y="1315"/>
                  </a:cubicBezTo>
                  <a:lnTo>
                    <a:pt x="218" y="13"/>
                  </a:lnTo>
                  <a:cubicBezTo>
                    <a:pt x="167" y="13"/>
                    <a:pt x="116" y="13"/>
                    <a:pt x="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2353460" y="3064915"/>
              <a:ext cx="35870" cy="113136"/>
            </a:xfrm>
            <a:custGeom>
              <a:avLst/>
              <a:gdLst/>
              <a:ahLst/>
              <a:cxnLst/>
              <a:rect l="l" t="t" r="r" b="b"/>
              <a:pathLst>
                <a:path w="409" h="1290" extrusionOk="0">
                  <a:moveTo>
                    <a:pt x="268" y="1"/>
                  </a:moveTo>
                  <a:lnTo>
                    <a:pt x="0" y="1251"/>
                  </a:lnTo>
                  <a:lnTo>
                    <a:pt x="128" y="1289"/>
                  </a:lnTo>
                  <a:lnTo>
                    <a:pt x="409" y="39"/>
                  </a:lnTo>
                  <a:cubicBezTo>
                    <a:pt x="358" y="26"/>
                    <a:pt x="319" y="13"/>
                    <a:pt x="2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3"/>
            <p:cNvSpPr/>
            <p:nvPr/>
          </p:nvSpPr>
          <p:spPr>
            <a:xfrm>
              <a:off x="2239271" y="3030185"/>
              <a:ext cx="56042" cy="106471"/>
            </a:xfrm>
            <a:custGeom>
              <a:avLst/>
              <a:gdLst/>
              <a:ahLst/>
              <a:cxnLst/>
              <a:rect l="l" t="t" r="r" b="b"/>
              <a:pathLst>
                <a:path w="639" h="1214" extrusionOk="0">
                  <a:moveTo>
                    <a:pt x="511" y="1"/>
                  </a:moveTo>
                  <a:lnTo>
                    <a:pt x="1" y="1162"/>
                  </a:lnTo>
                  <a:cubicBezTo>
                    <a:pt x="52" y="1175"/>
                    <a:pt x="90" y="1200"/>
                    <a:pt x="128" y="1213"/>
                  </a:cubicBezTo>
                  <a:lnTo>
                    <a:pt x="639" y="65"/>
                  </a:lnTo>
                  <a:cubicBezTo>
                    <a:pt x="601" y="39"/>
                    <a:pt x="549" y="27"/>
                    <a:pt x="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3"/>
            <p:cNvSpPr/>
            <p:nvPr/>
          </p:nvSpPr>
          <p:spPr>
            <a:xfrm>
              <a:off x="2135256" y="2975371"/>
              <a:ext cx="66040" cy="98578"/>
            </a:xfrm>
            <a:custGeom>
              <a:avLst/>
              <a:gdLst/>
              <a:ahLst/>
              <a:cxnLst/>
              <a:rect l="l" t="t" r="r" b="b"/>
              <a:pathLst>
                <a:path w="753" h="1124" extrusionOk="0">
                  <a:moveTo>
                    <a:pt x="638" y="1"/>
                  </a:moveTo>
                  <a:lnTo>
                    <a:pt x="0" y="1047"/>
                  </a:lnTo>
                  <a:cubicBezTo>
                    <a:pt x="38" y="1073"/>
                    <a:pt x="77" y="1098"/>
                    <a:pt x="115" y="1124"/>
                  </a:cubicBezTo>
                  <a:lnTo>
                    <a:pt x="753" y="77"/>
                  </a:lnTo>
                  <a:cubicBezTo>
                    <a:pt x="715" y="52"/>
                    <a:pt x="676" y="26"/>
                    <a:pt x="6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2044572" y="2910471"/>
              <a:ext cx="77266" cy="86299"/>
            </a:xfrm>
            <a:custGeom>
              <a:avLst/>
              <a:gdLst/>
              <a:ahLst/>
              <a:cxnLst/>
              <a:rect l="l" t="t" r="r" b="b"/>
              <a:pathLst>
                <a:path w="881" h="984" extrusionOk="0">
                  <a:moveTo>
                    <a:pt x="792" y="1"/>
                  </a:moveTo>
                  <a:lnTo>
                    <a:pt x="0" y="894"/>
                  </a:lnTo>
                  <a:cubicBezTo>
                    <a:pt x="26" y="919"/>
                    <a:pt x="64" y="958"/>
                    <a:pt x="90" y="983"/>
                  </a:cubicBezTo>
                  <a:lnTo>
                    <a:pt x="881" y="90"/>
                  </a:lnTo>
                  <a:cubicBezTo>
                    <a:pt x="855" y="64"/>
                    <a:pt x="817" y="26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B041D206-AA34-2929-93CC-7C307F7C9E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5611" y="1200648"/>
            <a:ext cx="4880789" cy="33395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9F92E6-8281-BA78-3FF7-39868BE44500}"/>
              </a:ext>
            </a:extLst>
          </p:cNvPr>
          <p:cNvSpPr txBox="1"/>
          <p:nvPr/>
        </p:nvSpPr>
        <p:spPr>
          <a:xfrm>
            <a:off x="6639339" y="588396"/>
            <a:ext cx="1675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When the motor is “</a:t>
            </a:r>
            <a:r>
              <a:rPr lang="en-US" sz="2400" b="1" dirty="0"/>
              <a:t>ON”</a:t>
            </a:r>
            <a:endParaRPr lang="en-IN" sz="2400"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326329" y="1082050"/>
            <a:ext cx="6471669" cy="3617541"/>
            <a:chOff x="709425" y="1247404"/>
            <a:chExt cx="5385900" cy="2843700"/>
          </a:xfrm>
        </p:grpSpPr>
        <p:sp>
          <p:nvSpPr>
            <p:cNvPr id="685" name="Google Shape;685;p23"/>
            <p:cNvSpPr/>
            <p:nvPr/>
          </p:nvSpPr>
          <p:spPr>
            <a:xfrm rot="5400000">
              <a:off x="2100975" y="94804"/>
              <a:ext cx="2839800" cy="5148900"/>
            </a:xfrm>
            <a:prstGeom prst="snip2SameRect">
              <a:avLst>
                <a:gd name="adj1" fmla="val 41292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3"/>
            <p:cNvSpPr/>
            <p:nvPr/>
          </p:nvSpPr>
          <p:spPr>
            <a:xfrm rot="-5400000">
              <a:off x="-546825" y="2503654"/>
              <a:ext cx="2843700" cy="331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7" name="Google Shape;687;p23"/>
          <p:cNvSpPr/>
          <p:nvPr/>
        </p:nvSpPr>
        <p:spPr>
          <a:xfrm>
            <a:off x="6182272" y="4345953"/>
            <a:ext cx="2848046" cy="251839"/>
          </a:xfrm>
          <a:custGeom>
            <a:avLst/>
            <a:gdLst/>
            <a:ahLst/>
            <a:cxnLst/>
            <a:rect l="l" t="t" r="r" b="b"/>
            <a:pathLst>
              <a:path w="161683" h="9441" extrusionOk="0">
                <a:moveTo>
                  <a:pt x="80825" y="1"/>
                </a:moveTo>
                <a:cubicBezTo>
                  <a:pt x="36193" y="1"/>
                  <a:pt x="1" y="2136"/>
                  <a:pt x="1" y="4738"/>
                </a:cubicBezTo>
                <a:cubicBezTo>
                  <a:pt x="1" y="7339"/>
                  <a:pt x="36193" y="9441"/>
                  <a:pt x="80859" y="9441"/>
                </a:cubicBezTo>
                <a:cubicBezTo>
                  <a:pt x="125490" y="9441"/>
                  <a:pt x="161683" y="7339"/>
                  <a:pt x="161683" y="4738"/>
                </a:cubicBezTo>
                <a:cubicBezTo>
                  <a:pt x="161683" y="2136"/>
                  <a:pt x="125490" y="1"/>
                  <a:pt x="808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8" name="Google Shape;688;p2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CIRCUIT DIAGRAM</a:t>
            </a:r>
            <a:endParaRPr dirty="0"/>
          </a:p>
        </p:txBody>
      </p:sp>
      <p:grpSp>
        <p:nvGrpSpPr>
          <p:cNvPr id="689" name="Google Shape;689;p23"/>
          <p:cNvGrpSpPr/>
          <p:nvPr/>
        </p:nvGrpSpPr>
        <p:grpSpPr>
          <a:xfrm>
            <a:off x="6724446" y="1684994"/>
            <a:ext cx="1864555" cy="2793500"/>
            <a:chOff x="1643947" y="1685004"/>
            <a:chExt cx="1864555" cy="2793500"/>
          </a:xfrm>
        </p:grpSpPr>
        <p:sp>
          <p:nvSpPr>
            <p:cNvPr id="690" name="Google Shape;690;p23"/>
            <p:cNvSpPr/>
            <p:nvPr/>
          </p:nvSpPr>
          <p:spPr>
            <a:xfrm>
              <a:off x="1704374" y="2795230"/>
              <a:ext cx="651366" cy="350898"/>
            </a:xfrm>
            <a:custGeom>
              <a:avLst/>
              <a:gdLst/>
              <a:ahLst/>
              <a:cxnLst/>
              <a:rect l="l" t="t" r="r" b="b"/>
              <a:pathLst>
                <a:path w="7427" h="4001" extrusionOk="0">
                  <a:moveTo>
                    <a:pt x="6061" y="0"/>
                  </a:moveTo>
                  <a:cubicBezTo>
                    <a:pt x="6061" y="0"/>
                    <a:pt x="4388" y="2866"/>
                    <a:pt x="2865" y="2866"/>
                  </a:cubicBezTo>
                  <a:cubicBezTo>
                    <a:pt x="2820" y="2866"/>
                    <a:pt x="2775" y="2864"/>
                    <a:pt x="2731" y="2859"/>
                  </a:cubicBezTo>
                  <a:cubicBezTo>
                    <a:pt x="1506" y="2718"/>
                    <a:pt x="842" y="485"/>
                    <a:pt x="842" y="485"/>
                  </a:cubicBezTo>
                  <a:lnTo>
                    <a:pt x="0" y="523"/>
                  </a:lnTo>
                  <a:cubicBezTo>
                    <a:pt x="0" y="523"/>
                    <a:pt x="434" y="3433"/>
                    <a:pt x="2476" y="3931"/>
                  </a:cubicBezTo>
                  <a:cubicBezTo>
                    <a:pt x="2667" y="3978"/>
                    <a:pt x="2856" y="4001"/>
                    <a:pt x="3041" y="4001"/>
                  </a:cubicBezTo>
                  <a:cubicBezTo>
                    <a:pt x="5526" y="4001"/>
                    <a:pt x="7427" y="0"/>
                    <a:pt x="7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3"/>
            <p:cNvSpPr/>
            <p:nvPr/>
          </p:nvSpPr>
          <p:spPr>
            <a:xfrm>
              <a:off x="1665171" y="2664290"/>
              <a:ext cx="162337" cy="244076"/>
            </a:xfrm>
            <a:custGeom>
              <a:avLst/>
              <a:gdLst/>
              <a:ahLst/>
              <a:cxnLst/>
              <a:rect l="l" t="t" r="r" b="b"/>
              <a:pathLst>
                <a:path w="1851" h="2783" extrusionOk="0">
                  <a:moveTo>
                    <a:pt x="1659" y="0"/>
                  </a:moveTo>
                  <a:lnTo>
                    <a:pt x="256" y="358"/>
                  </a:lnTo>
                  <a:cubicBezTo>
                    <a:pt x="1" y="1493"/>
                    <a:pt x="626" y="2782"/>
                    <a:pt x="626" y="2782"/>
                  </a:cubicBezTo>
                  <a:lnTo>
                    <a:pt x="1417" y="2348"/>
                  </a:lnTo>
                  <a:lnTo>
                    <a:pt x="1417" y="2335"/>
                  </a:lnTo>
                  <a:cubicBezTo>
                    <a:pt x="1851" y="1008"/>
                    <a:pt x="1659" y="0"/>
                    <a:pt x="16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3"/>
            <p:cNvSpPr/>
            <p:nvPr/>
          </p:nvSpPr>
          <p:spPr>
            <a:xfrm>
              <a:off x="2196736" y="2845571"/>
              <a:ext cx="98578" cy="63847"/>
            </a:xfrm>
            <a:custGeom>
              <a:avLst/>
              <a:gdLst/>
              <a:ahLst/>
              <a:cxnLst/>
              <a:rect l="l" t="t" r="r" b="b"/>
              <a:pathLst>
                <a:path w="1124" h="728" extrusionOk="0">
                  <a:moveTo>
                    <a:pt x="77" y="0"/>
                  </a:moveTo>
                  <a:cubicBezTo>
                    <a:pt x="52" y="39"/>
                    <a:pt x="26" y="77"/>
                    <a:pt x="1" y="115"/>
                  </a:cubicBezTo>
                  <a:lnTo>
                    <a:pt x="1047" y="728"/>
                  </a:lnTo>
                  <a:cubicBezTo>
                    <a:pt x="1073" y="690"/>
                    <a:pt x="1098" y="651"/>
                    <a:pt x="1124" y="61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3"/>
            <p:cNvSpPr/>
            <p:nvPr/>
          </p:nvSpPr>
          <p:spPr>
            <a:xfrm>
              <a:off x="2149727" y="2907138"/>
              <a:ext cx="96385" cy="71653"/>
            </a:xfrm>
            <a:custGeom>
              <a:avLst/>
              <a:gdLst/>
              <a:ahLst/>
              <a:cxnLst/>
              <a:rect l="l" t="t" r="r" b="b"/>
              <a:pathLst>
                <a:path w="1099" h="817" extrusionOk="0">
                  <a:moveTo>
                    <a:pt x="90" y="0"/>
                  </a:moveTo>
                  <a:cubicBezTo>
                    <a:pt x="65" y="26"/>
                    <a:pt x="39" y="64"/>
                    <a:pt x="1" y="102"/>
                  </a:cubicBezTo>
                  <a:lnTo>
                    <a:pt x="1009" y="817"/>
                  </a:lnTo>
                  <a:cubicBezTo>
                    <a:pt x="1047" y="779"/>
                    <a:pt x="1073" y="740"/>
                    <a:pt x="1098" y="702"/>
                  </a:cubicBezTo>
                  <a:lnTo>
                    <a:pt x="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3"/>
            <p:cNvSpPr/>
            <p:nvPr/>
          </p:nvSpPr>
          <p:spPr>
            <a:xfrm>
              <a:off x="2098246" y="2963092"/>
              <a:ext cx="89632" cy="80686"/>
            </a:xfrm>
            <a:custGeom>
              <a:avLst/>
              <a:gdLst/>
              <a:ahLst/>
              <a:cxnLst/>
              <a:rect l="l" t="t" r="r" b="b"/>
              <a:pathLst>
                <a:path w="1022" h="920" extrusionOk="0">
                  <a:moveTo>
                    <a:pt x="90" y="0"/>
                  </a:moveTo>
                  <a:cubicBezTo>
                    <a:pt x="65" y="39"/>
                    <a:pt x="26" y="64"/>
                    <a:pt x="1" y="102"/>
                  </a:cubicBezTo>
                  <a:lnTo>
                    <a:pt x="920" y="919"/>
                  </a:lnTo>
                  <a:cubicBezTo>
                    <a:pt x="958" y="894"/>
                    <a:pt x="983" y="855"/>
                    <a:pt x="1022" y="830"/>
                  </a:cubicBezTo>
                  <a:lnTo>
                    <a:pt x="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3"/>
            <p:cNvSpPr/>
            <p:nvPr/>
          </p:nvSpPr>
          <p:spPr>
            <a:xfrm>
              <a:off x="2044572" y="3007821"/>
              <a:ext cx="75073" cy="92965"/>
            </a:xfrm>
            <a:custGeom>
              <a:avLst/>
              <a:gdLst/>
              <a:ahLst/>
              <a:cxnLst/>
              <a:rect l="l" t="t" r="r" b="b"/>
              <a:pathLst>
                <a:path w="856" h="1060" extrusionOk="0">
                  <a:moveTo>
                    <a:pt x="115" y="1"/>
                  </a:moveTo>
                  <a:cubicBezTo>
                    <a:pt x="77" y="26"/>
                    <a:pt x="39" y="52"/>
                    <a:pt x="0" y="77"/>
                  </a:cubicBezTo>
                  <a:lnTo>
                    <a:pt x="741" y="1060"/>
                  </a:lnTo>
                  <a:cubicBezTo>
                    <a:pt x="779" y="1034"/>
                    <a:pt x="817" y="1009"/>
                    <a:pt x="855" y="983"/>
                  </a:cubicBezTo>
                  <a:lnTo>
                    <a:pt x="1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3"/>
            <p:cNvSpPr/>
            <p:nvPr/>
          </p:nvSpPr>
          <p:spPr>
            <a:xfrm>
              <a:off x="1998703" y="3034745"/>
              <a:ext cx="56042" cy="98490"/>
            </a:xfrm>
            <a:custGeom>
              <a:avLst/>
              <a:gdLst/>
              <a:ahLst/>
              <a:cxnLst/>
              <a:rect l="l" t="t" r="r" b="b"/>
              <a:pathLst>
                <a:path w="639" h="1123" extrusionOk="0">
                  <a:moveTo>
                    <a:pt x="115" y="0"/>
                  </a:moveTo>
                  <a:cubicBezTo>
                    <a:pt x="77" y="13"/>
                    <a:pt x="39" y="26"/>
                    <a:pt x="0" y="51"/>
                  </a:cubicBezTo>
                  <a:lnTo>
                    <a:pt x="511" y="1123"/>
                  </a:lnTo>
                  <a:cubicBezTo>
                    <a:pt x="562" y="1110"/>
                    <a:pt x="600" y="1097"/>
                    <a:pt x="638" y="1072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3"/>
            <p:cNvSpPr/>
            <p:nvPr/>
          </p:nvSpPr>
          <p:spPr>
            <a:xfrm>
              <a:off x="1948275" y="3045883"/>
              <a:ext cx="14646" cy="99718"/>
            </a:xfrm>
            <a:custGeom>
              <a:avLst/>
              <a:gdLst/>
              <a:ahLst/>
              <a:cxnLst/>
              <a:rect l="l" t="t" r="r" b="b"/>
              <a:pathLst>
                <a:path w="167" h="1137" extrusionOk="0">
                  <a:moveTo>
                    <a:pt x="1" y="1"/>
                  </a:moveTo>
                  <a:lnTo>
                    <a:pt x="39" y="1136"/>
                  </a:lnTo>
                  <a:lnTo>
                    <a:pt x="167" y="1136"/>
                  </a:lnTo>
                  <a:lnTo>
                    <a:pt x="129" y="13"/>
                  </a:lnTo>
                  <a:cubicBezTo>
                    <a:pt x="90" y="13"/>
                    <a:pt x="39" y="1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3"/>
            <p:cNvSpPr/>
            <p:nvPr/>
          </p:nvSpPr>
          <p:spPr>
            <a:xfrm>
              <a:off x="1857678" y="3023519"/>
              <a:ext cx="44816" cy="95245"/>
            </a:xfrm>
            <a:custGeom>
              <a:avLst/>
              <a:gdLst/>
              <a:ahLst/>
              <a:cxnLst/>
              <a:rect l="l" t="t" r="r" b="b"/>
              <a:pathLst>
                <a:path w="511" h="1086" extrusionOk="0">
                  <a:moveTo>
                    <a:pt x="383" y="0"/>
                  </a:moveTo>
                  <a:lnTo>
                    <a:pt x="0" y="1009"/>
                  </a:lnTo>
                  <a:cubicBezTo>
                    <a:pt x="39" y="1047"/>
                    <a:pt x="77" y="1060"/>
                    <a:pt x="115" y="1085"/>
                  </a:cubicBezTo>
                  <a:lnTo>
                    <a:pt x="511" y="90"/>
                  </a:lnTo>
                  <a:cubicBezTo>
                    <a:pt x="460" y="64"/>
                    <a:pt x="421" y="39"/>
                    <a:pt x="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3"/>
            <p:cNvSpPr/>
            <p:nvPr/>
          </p:nvSpPr>
          <p:spPr>
            <a:xfrm>
              <a:off x="1797251" y="2988789"/>
              <a:ext cx="66128" cy="78494"/>
            </a:xfrm>
            <a:custGeom>
              <a:avLst/>
              <a:gdLst/>
              <a:ahLst/>
              <a:cxnLst/>
              <a:rect l="l" t="t" r="r" b="b"/>
              <a:pathLst>
                <a:path w="754" h="895" extrusionOk="0">
                  <a:moveTo>
                    <a:pt x="664" y="1"/>
                  </a:moveTo>
                  <a:lnTo>
                    <a:pt x="0" y="792"/>
                  </a:lnTo>
                  <a:cubicBezTo>
                    <a:pt x="26" y="830"/>
                    <a:pt x="64" y="856"/>
                    <a:pt x="90" y="894"/>
                  </a:cubicBezTo>
                  <a:lnTo>
                    <a:pt x="753" y="116"/>
                  </a:lnTo>
                  <a:cubicBezTo>
                    <a:pt x="728" y="77"/>
                    <a:pt x="702" y="39"/>
                    <a:pt x="6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3"/>
            <p:cNvSpPr/>
            <p:nvPr/>
          </p:nvSpPr>
          <p:spPr>
            <a:xfrm>
              <a:off x="1753575" y="2936255"/>
              <a:ext cx="72881" cy="63847"/>
            </a:xfrm>
            <a:custGeom>
              <a:avLst/>
              <a:gdLst/>
              <a:ahLst/>
              <a:cxnLst/>
              <a:rect l="l" t="t" r="r" b="b"/>
              <a:pathLst>
                <a:path w="831" h="728" extrusionOk="0">
                  <a:moveTo>
                    <a:pt x="766" y="0"/>
                  </a:moveTo>
                  <a:lnTo>
                    <a:pt x="1" y="600"/>
                  </a:lnTo>
                  <a:cubicBezTo>
                    <a:pt x="13" y="651"/>
                    <a:pt x="39" y="689"/>
                    <a:pt x="64" y="727"/>
                  </a:cubicBezTo>
                  <a:lnTo>
                    <a:pt x="830" y="115"/>
                  </a:lnTo>
                  <a:cubicBezTo>
                    <a:pt x="805" y="77"/>
                    <a:pt x="779" y="38"/>
                    <a:pt x="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3"/>
            <p:cNvSpPr/>
            <p:nvPr/>
          </p:nvSpPr>
          <p:spPr>
            <a:xfrm>
              <a:off x="1726738" y="2362067"/>
              <a:ext cx="291085" cy="443336"/>
            </a:xfrm>
            <a:custGeom>
              <a:avLst/>
              <a:gdLst/>
              <a:ahLst/>
              <a:cxnLst/>
              <a:rect l="l" t="t" r="r" b="b"/>
              <a:pathLst>
                <a:path w="3319" h="5055" extrusionOk="0">
                  <a:moveTo>
                    <a:pt x="217" y="1"/>
                  </a:moveTo>
                  <a:cubicBezTo>
                    <a:pt x="90" y="1"/>
                    <a:pt x="0" y="141"/>
                    <a:pt x="13" y="269"/>
                  </a:cubicBezTo>
                  <a:lnTo>
                    <a:pt x="524" y="4824"/>
                  </a:lnTo>
                  <a:cubicBezTo>
                    <a:pt x="536" y="4952"/>
                    <a:pt x="664" y="5054"/>
                    <a:pt x="792" y="5054"/>
                  </a:cubicBezTo>
                  <a:lnTo>
                    <a:pt x="3101" y="5054"/>
                  </a:lnTo>
                  <a:cubicBezTo>
                    <a:pt x="3229" y="5054"/>
                    <a:pt x="3318" y="4939"/>
                    <a:pt x="3305" y="4824"/>
                  </a:cubicBezTo>
                  <a:lnTo>
                    <a:pt x="2795" y="269"/>
                  </a:lnTo>
                  <a:cubicBezTo>
                    <a:pt x="2769" y="141"/>
                    <a:pt x="2655" y="1"/>
                    <a:pt x="2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3"/>
            <p:cNvSpPr/>
            <p:nvPr/>
          </p:nvSpPr>
          <p:spPr>
            <a:xfrm>
              <a:off x="1725598" y="2362067"/>
              <a:ext cx="269773" cy="443336"/>
            </a:xfrm>
            <a:custGeom>
              <a:avLst/>
              <a:gdLst/>
              <a:ahLst/>
              <a:cxnLst/>
              <a:rect l="l" t="t" r="r" b="b"/>
              <a:pathLst>
                <a:path w="3076" h="5055" extrusionOk="0">
                  <a:moveTo>
                    <a:pt x="358" y="1"/>
                  </a:moveTo>
                  <a:cubicBezTo>
                    <a:pt x="230" y="1"/>
                    <a:pt x="1" y="103"/>
                    <a:pt x="26" y="231"/>
                  </a:cubicBezTo>
                  <a:lnTo>
                    <a:pt x="537" y="4850"/>
                  </a:lnTo>
                  <a:cubicBezTo>
                    <a:pt x="562" y="4978"/>
                    <a:pt x="792" y="5054"/>
                    <a:pt x="932" y="5054"/>
                  </a:cubicBezTo>
                  <a:lnTo>
                    <a:pt x="2885" y="5054"/>
                  </a:lnTo>
                  <a:cubicBezTo>
                    <a:pt x="3012" y="5054"/>
                    <a:pt x="3076" y="4965"/>
                    <a:pt x="3063" y="4837"/>
                  </a:cubicBezTo>
                  <a:lnTo>
                    <a:pt x="2540" y="231"/>
                  </a:lnTo>
                  <a:lnTo>
                    <a:pt x="2553" y="231"/>
                  </a:lnTo>
                  <a:cubicBezTo>
                    <a:pt x="2527" y="103"/>
                    <a:pt x="2451" y="1"/>
                    <a:pt x="2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3"/>
            <p:cNvSpPr/>
            <p:nvPr/>
          </p:nvSpPr>
          <p:spPr>
            <a:xfrm>
              <a:off x="1643947" y="3630070"/>
              <a:ext cx="661452" cy="848434"/>
            </a:xfrm>
            <a:custGeom>
              <a:avLst/>
              <a:gdLst/>
              <a:ahLst/>
              <a:cxnLst/>
              <a:rect l="l" t="t" r="r" b="b"/>
              <a:pathLst>
                <a:path w="7542" h="9674" extrusionOk="0">
                  <a:moveTo>
                    <a:pt x="3777" y="1"/>
                  </a:moveTo>
                  <a:cubicBezTo>
                    <a:pt x="1684" y="1"/>
                    <a:pt x="0" y="2170"/>
                    <a:pt x="0" y="4837"/>
                  </a:cubicBezTo>
                  <a:cubicBezTo>
                    <a:pt x="0" y="7504"/>
                    <a:pt x="1684" y="9673"/>
                    <a:pt x="3777" y="9673"/>
                  </a:cubicBezTo>
                  <a:cubicBezTo>
                    <a:pt x="5857" y="9673"/>
                    <a:pt x="7542" y="7504"/>
                    <a:pt x="7542" y="4837"/>
                  </a:cubicBezTo>
                  <a:cubicBezTo>
                    <a:pt x="7542" y="2170"/>
                    <a:pt x="5857" y="1"/>
                    <a:pt x="3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3"/>
            <p:cNvSpPr/>
            <p:nvPr/>
          </p:nvSpPr>
          <p:spPr>
            <a:xfrm>
              <a:off x="1820755" y="3756537"/>
              <a:ext cx="465613" cy="596640"/>
            </a:xfrm>
            <a:custGeom>
              <a:avLst/>
              <a:gdLst/>
              <a:ahLst/>
              <a:cxnLst/>
              <a:rect l="l" t="t" r="r" b="b"/>
              <a:pathLst>
                <a:path w="5309" h="6803" extrusionOk="0">
                  <a:moveTo>
                    <a:pt x="2654" y="1"/>
                  </a:moveTo>
                  <a:cubicBezTo>
                    <a:pt x="1187" y="1"/>
                    <a:pt x="0" y="1519"/>
                    <a:pt x="0" y="3395"/>
                  </a:cubicBezTo>
                  <a:cubicBezTo>
                    <a:pt x="0" y="5271"/>
                    <a:pt x="1187" y="6802"/>
                    <a:pt x="2654" y="6802"/>
                  </a:cubicBezTo>
                  <a:cubicBezTo>
                    <a:pt x="4122" y="6802"/>
                    <a:pt x="5309" y="5271"/>
                    <a:pt x="5309" y="3395"/>
                  </a:cubicBezTo>
                  <a:cubicBezTo>
                    <a:pt x="5309" y="1519"/>
                    <a:pt x="4122" y="1"/>
                    <a:pt x="2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3"/>
            <p:cNvSpPr/>
            <p:nvPr/>
          </p:nvSpPr>
          <p:spPr>
            <a:xfrm>
              <a:off x="1962833" y="3574116"/>
              <a:ext cx="1271511" cy="532793"/>
            </a:xfrm>
            <a:custGeom>
              <a:avLst/>
              <a:gdLst/>
              <a:ahLst/>
              <a:cxnLst/>
              <a:rect l="l" t="t" r="r" b="b"/>
              <a:pathLst>
                <a:path w="14498" h="6075" extrusionOk="0">
                  <a:moveTo>
                    <a:pt x="1762" y="1"/>
                  </a:moveTo>
                  <a:cubicBezTo>
                    <a:pt x="1570" y="1"/>
                    <a:pt x="1392" y="116"/>
                    <a:pt x="1315" y="294"/>
                  </a:cubicBezTo>
                  <a:lnTo>
                    <a:pt x="1" y="3318"/>
                  </a:lnTo>
                  <a:lnTo>
                    <a:pt x="2132" y="5641"/>
                  </a:lnTo>
                  <a:lnTo>
                    <a:pt x="11549" y="6075"/>
                  </a:lnTo>
                  <a:lnTo>
                    <a:pt x="14497" y="2987"/>
                  </a:lnTo>
                  <a:lnTo>
                    <a:pt x="13234" y="281"/>
                  </a:lnTo>
                  <a:cubicBezTo>
                    <a:pt x="13157" y="103"/>
                    <a:pt x="12978" y="1"/>
                    <a:pt x="12800" y="1"/>
                  </a:cubicBezTo>
                  <a:lnTo>
                    <a:pt x="9546" y="1"/>
                  </a:lnTo>
                  <a:cubicBezTo>
                    <a:pt x="9457" y="1"/>
                    <a:pt x="9367" y="26"/>
                    <a:pt x="9291" y="77"/>
                  </a:cubicBezTo>
                  <a:lnTo>
                    <a:pt x="7708" y="1085"/>
                  </a:lnTo>
                  <a:cubicBezTo>
                    <a:pt x="7632" y="1136"/>
                    <a:pt x="7542" y="1162"/>
                    <a:pt x="7453" y="1162"/>
                  </a:cubicBezTo>
                  <a:lnTo>
                    <a:pt x="5628" y="1162"/>
                  </a:lnTo>
                  <a:cubicBezTo>
                    <a:pt x="5501" y="1162"/>
                    <a:pt x="5373" y="1111"/>
                    <a:pt x="5271" y="1009"/>
                  </a:cubicBezTo>
                  <a:lnTo>
                    <a:pt x="4620" y="307"/>
                  </a:lnTo>
                  <a:lnTo>
                    <a:pt x="4480" y="154"/>
                  </a:lnTo>
                  <a:cubicBezTo>
                    <a:pt x="4391" y="52"/>
                    <a:pt x="4263" y="1"/>
                    <a:pt x="4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3"/>
            <p:cNvSpPr/>
            <p:nvPr/>
          </p:nvSpPr>
          <p:spPr>
            <a:xfrm>
              <a:off x="2695938" y="3612179"/>
              <a:ext cx="500343" cy="427637"/>
            </a:xfrm>
            <a:custGeom>
              <a:avLst/>
              <a:gdLst/>
              <a:ahLst/>
              <a:cxnLst/>
              <a:rect l="l" t="t" r="r" b="b"/>
              <a:pathLst>
                <a:path w="5705" h="4876" extrusionOk="0">
                  <a:moveTo>
                    <a:pt x="0" y="2770"/>
                  </a:moveTo>
                  <a:lnTo>
                    <a:pt x="0" y="2897"/>
                  </a:lnTo>
                  <a:lnTo>
                    <a:pt x="35" y="2838"/>
                  </a:lnTo>
                  <a:lnTo>
                    <a:pt x="35" y="2838"/>
                  </a:lnTo>
                  <a:lnTo>
                    <a:pt x="0" y="2770"/>
                  </a:lnTo>
                  <a:close/>
                  <a:moveTo>
                    <a:pt x="2004" y="1"/>
                  </a:moveTo>
                  <a:cubicBezTo>
                    <a:pt x="1825" y="1"/>
                    <a:pt x="1672" y="90"/>
                    <a:pt x="1582" y="230"/>
                  </a:cubicBezTo>
                  <a:lnTo>
                    <a:pt x="35" y="2838"/>
                  </a:lnTo>
                  <a:lnTo>
                    <a:pt x="35" y="2838"/>
                  </a:lnTo>
                  <a:lnTo>
                    <a:pt x="1008" y="4747"/>
                  </a:lnTo>
                  <a:lnTo>
                    <a:pt x="4403" y="4875"/>
                  </a:lnTo>
                  <a:lnTo>
                    <a:pt x="5704" y="2604"/>
                  </a:lnTo>
                  <a:lnTo>
                    <a:pt x="4734" y="294"/>
                  </a:lnTo>
                  <a:cubicBezTo>
                    <a:pt x="4658" y="115"/>
                    <a:pt x="4479" y="1"/>
                    <a:pt x="4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3"/>
            <p:cNvSpPr/>
            <p:nvPr/>
          </p:nvSpPr>
          <p:spPr>
            <a:xfrm>
              <a:off x="2062463" y="3580869"/>
              <a:ext cx="715214" cy="223904"/>
            </a:xfrm>
            <a:custGeom>
              <a:avLst/>
              <a:gdLst/>
              <a:ahLst/>
              <a:cxnLst/>
              <a:rect l="l" t="t" r="r" b="b"/>
              <a:pathLst>
                <a:path w="8155" h="2553" extrusionOk="0">
                  <a:moveTo>
                    <a:pt x="8155" y="0"/>
                  </a:moveTo>
                  <a:lnTo>
                    <a:pt x="6572" y="1008"/>
                  </a:lnTo>
                  <a:cubicBezTo>
                    <a:pt x="6496" y="1059"/>
                    <a:pt x="6406" y="1085"/>
                    <a:pt x="6317" y="1085"/>
                  </a:cubicBezTo>
                  <a:lnTo>
                    <a:pt x="4492" y="1085"/>
                  </a:lnTo>
                  <a:cubicBezTo>
                    <a:pt x="4365" y="1085"/>
                    <a:pt x="4237" y="1034"/>
                    <a:pt x="4135" y="932"/>
                  </a:cubicBezTo>
                  <a:lnTo>
                    <a:pt x="3484" y="230"/>
                  </a:lnTo>
                  <a:lnTo>
                    <a:pt x="1149" y="230"/>
                  </a:lnTo>
                  <a:cubicBezTo>
                    <a:pt x="983" y="230"/>
                    <a:pt x="830" y="332"/>
                    <a:pt x="766" y="485"/>
                  </a:cubicBezTo>
                  <a:lnTo>
                    <a:pt x="90" y="2093"/>
                  </a:lnTo>
                  <a:cubicBezTo>
                    <a:pt x="1" y="2310"/>
                    <a:pt x="166" y="2552"/>
                    <a:pt x="396" y="2552"/>
                  </a:cubicBezTo>
                  <a:lnTo>
                    <a:pt x="6330" y="2552"/>
                  </a:lnTo>
                  <a:cubicBezTo>
                    <a:pt x="6521" y="2552"/>
                    <a:pt x="6687" y="2450"/>
                    <a:pt x="6789" y="2284"/>
                  </a:cubicBezTo>
                  <a:lnTo>
                    <a:pt x="81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3"/>
            <p:cNvSpPr/>
            <p:nvPr/>
          </p:nvSpPr>
          <p:spPr>
            <a:xfrm>
              <a:off x="1872236" y="3835995"/>
              <a:ext cx="1186352" cy="466753"/>
            </a:xfrm>
            <a:custGeom>
              <a:avLst/>
              <a:gdLst/>
              <a:ahLst/>
              <a:cxnLst/>
              <a:rect l="l" t="t" r="r" b="b"/>
              <a:pathLst>
                <a:path w="13527" h="5322" extrusionOk="0">
                  <a:moveTo>
                    <a:pt x="574" y="1"/>
                  </a:moveTo>
                  <a:cubicBezTo>
                    <a:pt x="255" y="1"/>
                    <a:pt x="0" y="256"/>
                    <a:pt x="0" y="575"/>
                  </a:cubicBezTo>
                  <a:lnTo>
                    <a:pt x="0" y="1915"/>
                  </a:lnTo>
                  <a:cubicBezTo>
                    <a:pt x="0" y="2259"/>
                    <a:pt x="115" y="2591"/>
                    <a:pt x="332" y="2859"/>
                  </a:cubicBezTo>
                  <a:lnTo>
                    <a:pt x="1978" y="4811"/>
                  </a:lnTo>
                  <a:cubicBezTo>
                    <a:pt x="2259" y="5130"/>
                    <a:pt x="2667" y="5322"/>
                    <a:pt x="3088" y="5322"/>
                  </a:cubicBezTo>
                  <a:lnTo>
                    <a:pt x="12940" y="5322"/>
                  </a:lnTo>
                  <a:cubicBezTo>
                    <a:pt x="13259" y="5322"/>
                    <a:pt x="13527" y="5054"/>
                    <a:pt x="13527" y="4735"/>
                  </a:cubicBezTo>
                  <a:lnTo>
                    <a:pt x="13527" y="575"/>
                  </a:lnTo>
                  <a:cubicBezTo>
                    <a:pt x="13527" y="256"/>
                    <a:pt x="13259" y="1"/>
                    <a:pt x="1294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3"/>
            <p:cNvSpPr/>
            <p:nvPr/>
          </p:nvSpPr>
          <p:spPr>
            <a:xfrm>
              <a:off x="1872236" y="3835995"/>
              <a:ext cx="1186352" cy="466753"/>
            </a:xfrm>
            <a:custGeom>
              <a:avLst/>
              <a:gdLst/>
              <a:ahLst/>
              <a:cxnLst/>
              <a:rect l="l" t="t" r="r" b="b"/>
              <a:pathLst>
                <a:path w="13527" h="5322" extrusionOk="0">
                  <a:moveTo>
                    <a:pt x="574" y="1"/>
                  </a:moveTo>
                  <a:cubicBezTo>
                    <a:pt x="255" y="1"/>
                    <a:pt x="0" y="256"/>
                    <a:pt x="0" y="575"/>
                  </a:cubicBezTo>
                  <a:lnTo>
                    <a:pt x="0" y="1915"/>
                  </a:lnTo>
                  <a:cubicBezTo>
                    <a:pt x="0" y="2259"/>
                    <a:pt x="115" y="2591"/>
                    <a:pt x="332" y="2859"/>
                  </a:cubicBezTo>
                  <a:lnTo>
                    <a:pt x="1978" y="4811"/>
                  </a:lnTo>
                  <a:cubicBezTo>
                    <a:pt x="2259" y="5130"/>
                    <a:pt x="2667" y="5322"/>
                    <a:pt x="3088" y="5322"/>
                  </a:cubicBezTo>
                  <a:lnTo>
                    <a:pt x="12940" y="5322"/>
                  </a:lnTo>
                  <a:cubicBezTo>
                    <a:pt x="13259" y="5322"/>
                    <a:pt x="13527" y="5054"/>
                    <a:pt x="13527" y="4735"/>
                  </a:cubicBezTo>
                  <a:lnTo>
                    <a:pt x="13527" y="575"/>
                  </a:lnTo>
                  <a:cubicBezTo>
                    <a:pt x="13527" y="256"/>
                    <a:pt x="13259" y="1"/>
                    <a:pt x="129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3"/>
            <p:cNvSpPr/>
            <p:nvPr/>
          </p:nvSpPr>
          <p:spPr>
            <a:xfrm>
              <a:off x="2613060" y="3835995"/>
              <a:ext cx="445529" cy="466753"/>
            </a:xfrm>
            <a:custGeom>
              <a:avLst/>
              <a:gdLst/>
              <a:ahLst/>
              <a:cxnLst/>
              <a:rect l="l" t="t" r="r" b="b"/>
              <a:pathLst>
                <a:path w="5080" h="5322" extrusionOk="0">
                  <a:moveTo>
                    <a:pt x="588" y="1"/>
                  </a:moveTo>
                  <a:cubicBezTo>
                    <a:pt x="269" y="1"/>
                    <a:pt x="1" y="256"/>
                    <a:pt x="1" y="575"/>
                  </a:cubicBezTo>
                  <a:lnTo>
                    <a:pt x="1" y="1915"/>
                  </a:lnTo>
                  <a:cubicBezTo>
                    <a:pt x="1" y="2259"/>
                    <a:pt x="128" y="2591"/>
                    <a:pt x="345" y="2859"/>
                  </a:cubicBezTo>
                  <a:lnTo>
                    <a:pt x="1992" y="4811"/>
                  </a:lnTo>
                  <a:cubicBezTo>
                    <a:pt x="2259" y="5130"/>
                    <a:pt x="2668" y="5322"/>
                    <a:pt x="3102" y="5322"/>
                  </a:cubicBezTo>
                  <a:lnTo>
                    <a:pt x="4493" y="5322"/>
                  </a:lnTo>
                  <a:cubicBezTo>
                    <a:pt x="4812" y="5322"/>
                    <a:pt x="5080" y="5054"/>
                    <a:pt x="5080" y="4735"/>
                  </a:cubicBezTo>
                  <a:lnTo>
                    <a:pt x="5080" y="575"/>
                  </a:lnTo>
                  <a:cubicBezTo>
                    <a:pt x="5080" y="256"/>
                    <a:pt x="4812" y="1"/>
                    <a:pt x="4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3"/>
            <p:cNvSpPr/>
            <p:nvPr/>
          </p:nvSpPr>
          <p:spPr>
            <a:xfrm>
              <a:off x="2009842" y="4076651"/>
              <a:ext cx="320202" cy="244076"/>
            </a:xfrm>
            <a:custGeom>
              <a:avLst/>
              <a:gdLst/>
              <a:ahLst/>
              <a:cxnLst/>
              <a:rect l="l" t="t" r="r" b="b"/>
              <a:pathLst>
                <a:path w="3651" h="2783" extrusionOk="0">
                  <a:moveTo>
                    <a:pt x="550" y="0"/>
                  </a:moveTo>
                  <a:cubicBezTo>
                    <a:pt x="422" y="0"/>
                    <a:pt x="345" y="26"/>
                    <a:pt x="282" y="64"/>
                  </a:cubicBezTo>
                  <a:lnTo>
                    <a:pt x="128" y="179"/>
                  </a:lnTo>
                  <a:cubicBezTo>
                    <a:pt x="1" y="281"/>
                    <a:pt x="1" y="472"/>
                    <a:pt x="179" y="702"/>
                  </a:cubicBezTo>
                  <a:lnTo>
                    <a:pt x="1660" y="2642"/>
                  </a:lnTo>
                  <a:cubicBezTo>
                    <a:pt x="1724" y="2731"/>
                    <a:pt x="1826" y="2782"/>
                    <a:pt x="1928" y="2782"/>
                  </a:cubicBezTo>
                  <a:lnTo>
                    <a:pt x="3446" y="2782"/>
                  </a:lnTo>
                  <a:cubicBezTo>
                    <a:pt x="3561" y="2782"/>
                    <a:pt x="3650" y="2693"/>
                    <a:pt x="3650" y="2578"/>
                  </a:cubicBezTo>
                  <a:lnTo>
                    <a:pt x="3204" y="2578"/>
                  </a:lnTo>
                  <a:lnTo>
                    <a:pt x="1698" y="613"/>
                  </a:lnTo>
                  <a:cubicBezTo>
                    <a:pt x="1443" y="268"/>
                    <a:pt x="920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3"/>
            <p:cNvSpPr/>
            <p:nvPr/>
          </p:nvSpPr>
          <p:spPr>
            <a:xfrm>
              <a:off x="2003176" y="4085597"/>
              <a:ext cx="289944" cy="235130"/>
            </a:xfrm>
            <a:custGeom>
              <a:avLst/>
              <a:gdLst/>
              <a:ahLst/>
              <a:cxnLst/>
              <a:rect l="l" t="t" r="r" b="b"/>
              <a:pathLst>
                <a:path w="3306" h="2681" extrusionOk="0">
                  <a:moveTo>
                    <a:pt x="460" y="0"/>
                  </a:moveTo>
                  <a:cubicBezTo>
                    <a:pt x="90" y="0"/>
                    <a:pt x="0" y="268"/>
                    <a:pt x="243" y="600"/>
                  </a:cubicBezTo>
                  <a:lnTo>
                    <a:pt x="1736" y="2540"/>
                  </a:lnTo>
                  <a:cubicBezTo>
                    <a:pt x="1800" y="2629"/>
                    <a:pt x="1902" y="2680"/>
                    <a:pt x="2004" y="2680"/>
                  </a:cubicBezTo>
                  <a:lnTo>
                    <a:pt x="3305" y="2680"/>
                  </a:lnTo>
                  <a:cubicBezTo>
                    <a:pt x="3216" y="2680"/>
                    <a:pt x="3139" y="2642"/>
                    <a:pt x="3088" y="2565"/>
                  </a:cubicBezTo>
                  <a:lnTo>
                    <a:pt x="1570" y="587"/>
                  </a:lnTo>
                  <a:cubicBezTo>
                    <a:pt x="1327" y="268"/>
                    <a:pt x="830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3"/>
            <p:cNvSpPr/>
            <p:nvPr/>
          </p:nvSpPr>
          <p:spPr>
            <a:xfrm>
              <a:off x="2207962" y="4076651"/>
              <a:ext cx="320202" cy="244076"/>
            </a:xfrm>
            <a:custGeom>
              <a:avLst/>
              <a:gdLst/>
              <a:ahLst/>
              <a:cxnLst/>
              <a:rect l="l" t="t" r="r" b="b"/>
              <a:pathLst>
                <a:path w="3651" h="2783" extrusionOk="0">
                  <a:moveTo>
                    <a:pt x="549" y="0"/>
                  </a:moveTo>
                  <a:cubicBezTo>
                    <a:pt x="434" y="0"/>
                    <a:pt x="345" y="26"/>
                    <a:pt x="281" y="64"/>
                  </a:cubicBezTo>
                  <a:lnTo>
                    <a:pt x="141" y="179"/>
                  </a:lnTo>
                  <a:cubicBezTo>
                    <a:pt x="0" y="281"/>
                    <a:pt x="13" y="472"/>
                    <a:pt x="179" y="702"/>
                  </a:cubicBezTo>
                  <a:lnTo>
                    <a:pt x="1672" y="2642"/>
                  </a:lnTo>
                  <a:cubicBezTo>
                    <a:pt x="1736" y="2731"/>
                    <a:pt x="1838" y="2782"/>
                    <a:pt x="1940" y="2782"/>
                  </a:cubicBezTo>
                  <a:lnTo>
                    <a:pt x="3446" y="2782"/>
                  </a:lnTo>
                  <a:cubicBezTo>
                    <a:pt x="3561" y="2782"/>
                    <a:pt x="3650" y="2693"/>
                    <a:pt x="3650" y="2578"/>
                  </a:cubicBezTo>
                  <a:lnTo>
                    <a:pt x="3216" y="2578"/>
                  </a:lnTo>
                  <a:lnTo>
                    <a:pt x="1710" y="613"/>
                  </a:lnTo>
                  <a:cubicBezTo>
                    <a:pt x="1455" y="268"/>
                    <a:pt x="932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3"/>
            <p:cNvSpPr/>
            <p:nvPr/>
          </p:nvSpPr>
          <p:spPr>
            <a:xfrm>
              <a:off x="2201384" y="4085597"/>
              <a:ext cx="290909" cy="235130"/>
            </a:xfrm>
            <a:custGeom>
              <a:avLst/>
              <a:gdLst/>
              <a:ahLst/>
              <a:cxnLst/>
              <a:rect l="l" t="t" r="r" b="b"/>
              <a:pathLst>
                <a:path w="3317" h="2681" extrusionOk="0">
                  <a:moveTo>
                    <a:pt x="458" y="0"/>
                  </a:moveTo>
                  <a:cubicBezTo>
                    <a:pt x="460" y="0"/>
                    <a:pt x="463" y="0"/>
                    <a:pt x="465" y="0"/>
                  </a:cubicBezTo>
                  <a:lnTo>
                    <a:pt x="465" y="0"/>
                  </a:lnTo>
                  <a:cubicBezTo>
                    <a:pt x="467" y="0"/>
                    <a:pt x="469" y="0"/>
                    <a:pt x="471" y="0"/>
                  </a:cubicBezTo>
                  <a:close/>
                  <a:moveTo>
                    <a:pt x="465" y="0"/>
                  </a:moveTo>
                  <a:cubicBezTo>
                    <a:pt x="100" y="3"/>
                    <a:pt x="0" y="270"/>
                    <a:pt x="254" y="600"/>
                  </a:cubicBezTo>
                  <a:lnTo>
                    <a:pt x="1747" y="2540"/>
                  </a:lnTo>
                  <a:cubicBezTo>
                    <a:pt x="1811" y="2629"/>
                    <a:pt x="1900" y="2680"/>
                    <a:pt x="2015" y="2680"/>
                  </a:cubicBezTo>
                  <a:lnTo>
                    <a:pt x="3317" y="2680"/>
                  </a:lnTo>
                  <a:cubicBezTo>
                    <a:pt x="3227" y="2680"/>
                    <a:pt x="3138" y="2642"/>
                    <a:pt x="3087" y="2565"/>
                  </a:cubicBezTo>
                  <a:lnTo>
                    <a:pt x="1581" y="587"/>
                  </a:lnTo>
                  <a:cubicBezTo>
                    <a:pt x="1327" y="270"/>
                    <a:pt x="834" y="3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3"/>
            <p:cNvSpPr/>
            <p:nvPr/>
          </p:nvSpPr>
          <p:spPr>
            <a:xfrm>
              <a:off x="2407134" y="4076651"/>
              <a:ext cx="320202" cy="244076"/>
            </a:xfrm>
            <a:custGeom>
              <a:avLst/>
              <a:gdLst/>
              <a:ahLst/>
              <a:cxnLst/>
              <a:rect l="l" t="t" r="r" b="b"/>
              <a:pathLst>
                <a:path w="3651" h="2783" extrusionOk="0">
                  <a:moveTo>
                    <a:pt x="550" y="0"/>
                  </a:moveTo>
                  <a:cubicBezTo>
                    <a:pt x="422" y="0"/>
                    <a:pt x="345" y="26"/>
                    <a:pt x="282" y="64"/>
                  </a:cubicBezTo>
                  <a:lnTo>
                    <a:pt x="128" y="179"/>
                  </a:lnTo>
                  <a:cubicBezTo>
                    <a:pt x="1" y="281"/>
                    <a:pt x="1" y="472"/>
                    <a:pt x="180" y="702"/>
                  </a:cubicBezTo>
                  <a:lnTo>
                    <a:pt x="1660" y="2642"/>
                  </a:lnTo>
                  <a:cubicBezTo>
                    <a:pt x="1724" y="2731"/>
                    <a:pt x="1826" y="2782"/>
                    <a:pt x="1928" y="2782"/>
                  </a:cubicBezTo>
                  <a:lnTo>
                    <a:pt x="3446" y="2782"/>
                  </a:lnTo>
                  <a:cubicBezTo>
                    <a:pt x="3561" y="2782"/>
                    <a:pt x="3650" y="2693"/>
                    <a:pt x="3650" y="2578"/>
                  </a:cubicBezTo>
                  <a:lnTo>
                    <a:pt x="3204" y="2578"/>
                  </a:lnTo>
                  <a:lnTo>
                    <a:pt x="1698" y="613"/>
                  </a:lnTo>
                  <a:cubicBezTo>
                    <a:pt x="1443" y="268"/>
                    <a:pt x="920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3"/>
            <p:cNvSpPr/>
            <p:nvPr/>
          </p:nvSpPr>
          <p:spPr>
            <a:xfrm>
              <a:off x="2400469" y="4085597"/>
              <a:ext cx="289944" cy="235130"/>
            </a:xfrm>
            <a:custGeom>
              <a:avLst/>
              <a:gdLst/>
              <a:ahLst/>
              <a:cxnLst/>
              <a:rect l="l" t="t" r="r" b="b"/>
              <a:pathLst>
                <a:path w="3306" h="2681" extrusionOk="0">
                  <a:moveTo>
                    <a:pt x="460" y="0"/>
                  </a:moveTo>
                  <a:cubicBezTo>
                    <a:pt x="90" y="0"/>
                    <a:pt x="0" y="268"/>
                    <a:pt x="243" y="600"/>
                  </a:cubicBezTo>
                  <a:lnTo>
                    <a:pt x="1736" y="2540"/>
                  </a:lnTo>
                  <a:cubicBezTo>
                    <a:pt x="1800" y="2629"/>
                    <a:pt x="1902" y="2680"/>
                    <a:pt x="2004" y="2680"/>
                  </a:cubicBezTo>
                  <a:lnTo>
                    <a:pt x="3305" y="2680"/>
                  </a:lnTo>
                  <a:cubicBezTo>
                    <a:pt x="3216" y="2680"/>
                    <a:pt x="3139" y="2642"/>
                    <a:pt x="3088" y="2565"/>
                  </a:cubicBezTo>
                  <a:lnTo>
                    <a:pt x="1570" y="587"/>
                  </a:lnTo>
                  <a:cubicBezTo>
                    <a:pt x="1327" y="268"/>
                    <a:pt x="830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3"/>
            <p:cNvSpPr/>
            <p:nvPr/>
          </p:nvSpPr>
          <p:spPr>
            <a:xfrm>
              <a:off x="2846962" y="3630070"/>
              <a:ext cx="661540" cy="848434"/>
            </a:xfrm>
            <a:custGeom>
              <a:avLst/>
              <a:gdLst/>
              <a:ahLst/>
              <a:cxnLst/>
              <a:rect l="l" t="t" r="r" b="b"/>
              <a:pathLst>
                <a:path w="7543" h="9674" extrusionOk="0">
                  <a:moveTo>
                    <a:pt x="3778" y="1"/>
                  </a:moveTo>
                  <a:cubicBezTo>
                    <a:pt x="1685" y="1"/>
                    <a:pt x="1" y="2170"/>
                    <a:pt x="1" y="4837"/>
                  </a:cubicBezTo>
                  <a:cubicBezTo>
                    <a:pt x="1" y="7504"/>
                    <a:pt x="1685" y="9673"/>
                    <a:pt x="3778" y="9673"/>
                  </a:cubicBezTo>
                  <a:cubicBezTo>
                    <a:pt x="5858" y="9673"/>
                    <a:pt x="7542" y="7504"/>
                    <a:pt x="7542" y="4837"/>
                  </a:cubicBezTo>
                  <a:cubicBezTo>
                    <a:pt x="7542" y="2170"/>
                    <a:pt x="5858" y="1"/>
                    <a:pt x="3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3"/>
            <p:cNvSpPr/>
            <p:nvPr/>
          </p:nvSpPr>
          <p:spPr>
            <a:xfrm>
              <a:off x="3023858" y="3756537"/>
              <a:ext cx="465613" cy="596640"/>
            </a:xfrm>
            <a:custGeom>
              <a:avLst/>
              <a:gdLst/>
              <a:ahLst/>
              <a:cxnLst/>
              <a:rect l="l" t="t" r="r" b="b"/>
              <a:pathLst>
                <a:path w="5309" h="6803" extrusionOk="0">
                  <a:moveTo>
                    <a:pt x="2654" y="1"/>
                  </a:moveTo>
                  <a:cubicBezTo>
                    <a:pt x="1187" y="1"/>
                    <a:pt x="0" y="1519"/>
                    <a:pt x="0" y="3395"/>
                  </a:cubicBezTo>
                  <a:cubicBezTo>
                    <a:pt x="0" y="5271"/>
                    <a:pt x="1187" y="6802"/>
                    <a:pt x="2654" y="6802"/>
                  </a:cubicBezTo>
                  <a:cubicBezTo>
                    <a:pt x="4122" y="6802"/>
                    <a:pt x="5308" y="5271"/>
                    <a:pt x="5308" y="3395"/>
                  </a:cubicBezTo>
                  <a:cubicBezTo>
                    <a:pt x="5308" y="1519"/>
                    <a:pt x="4122" y="1"/>
                    <a:pt x="2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3"/>
            <p:cNvSpPr/>
            <p:nvPr/>
          </p:nvSpPr>
          <p:spPr>
            <a:xfrm>
              <a:off x="3024910" y="3788987"/>
              <a:ext cx="444389" cy="564190"/>
            </a:xfrm>
            <a:custGeom>
              <a:avLst/>
              <a:gdLst/>
              <a:ahLst/>
              <a:cxnLst/>
              <a:rect l="l" t="t" r="r" b="b"/>
              <a:pathLst>
                <a:path w="5067" h="6433" extrusionOk="0">
                  <a:moveTo>
                    <a:pt x="1443" y="1"/>
                  </a:moveTo>
                  <a:lnTo>
                    <a:pt x="1443" y="1"/>
                  </a:lnTo>
                  <a:cubicBezTo>
                    <a:pt x="588" y="562"/>
                    <a:pt x="1" y="1711"/>
                    <a:pt x="1" y="3025"/>
                  </a:cubicBezTo>
                  <a:cubicBezTo>
                    <a:pt x="1" y="4901"/>
                    <a:pt x="1188" y="6432"/>
                    <a:pt x="2642" y="6432"/>
                  </a:cubicBezTo>
                  <a:cubicBezTo>
                    <a:pt x="3727" y="6432"/>
                    <a:pt x="4646" y="5603"/>
                    <a:pt x="5067" y="4416"/>
                  </a:cubicBezTo>
                  <a:lnTo>
                    <a:pt x="5067" y="4416"/>
                  </a:lnTo>
                  <a:cubicBezTo>
                    <a:pt x="4709" y="4658"/>
                    <a:pt x="4301" y="4786"/>
                    <a:pt x="3867" y="4786"/>
                  </a:cubicBezTo>
                  <a:cubicBezTo>
                    <a:pt x="2400" y="4786"/>
                    <a:pt x="1213" y="3267"/>
                    <a:pt x="1213" y="1392"/>
                  </a:cubicBezTo>
                  <a:cubicBezTo>
                    <a:pt x="1213" y="894"/>
                    <a:pt x="1290" y="422"/>
                    <a:pt x="1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3"/>
            <p:cNvSpPr/>
            <p:nvPr/>
          </p:nvSpPr>
          <p:spPr>
            <a:xfrm>
              <a:off x="2319870" y="3401780"/>
              <a:ext cx="531653" cy="315729"/>
            </a:xfrm>
            <a:custGeom>
              <a:avLst/>
              <a:gdLst/>
              <a:ahLst/>
              <a:cxnLst/>
              <a:rect l="l" t="t" r="r" b="b"/>
              <a:pathLst>
                <a:path w="6062" h="3600" extrusionOk="0">
                  <a:moveTo>
                    <a:pt x="1" y="1"/>
                  </a:moveTo>
                  <a:lnTo>
                    <a:pt x="1" y="3293"/>
                  </a:lnTo>
                  <a:cubicBezTo>
                    <a:pt x="1" y="3459"/>
                    <a:pt x="141" y="3599"/>
                    <a:pt x="307" y="3599"/>
                  </a:cubicBezTo>
                  <a:lnTo>
                    <a:pt x="3790" y="3599"/>
                  </a:lnTo>
                  <a:cubicBezTo>
                    <a:pt x="3880" y="3599"/>
                    <a:pt x="3969" y="3561"/>
                    <a:pt x="4033" y="3484"/>
                  </a:cubicBezTo>
                  <a:lnTo>
                    <a:pt x="5181" y="2157"/>
                  </a:lnTo>
                  <a:cubicBezTo>
                    <a:pt x="5283" y="2042"/>
                    <a:pt x="5437" y="1966"/>
                    <a:pt x="5602" y="1966"/>
                  </a:cubicBezTo>
                  <a:lnTo>
                    <a:pt x="6062" y="1966"/>
                  </a:lnTo>
                  <a:lnTo>
                    <a:pt x="60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3"/>
            <p:cNvSpPr/>
            <p:nvPr/>
          </p:nvSpPr>
          <p:spPr>
            <a:xfrm>
              <a:off x="2319870" y="3450981"/>
              <a:ext cx="531653" cy="12454"/>
            </a:xfrm>
            <a:custGeom>
              <a:avLst/>
              <a:gdLst/>
              <a:ahLst/>
              <a:cxnLst/>
              <a:rect l="l" t="t" r="r" b="b"/>
              <a:pathLst>
                <a:path w="6062" h="142" extrusionOk="0">
                  <a:moveTo>
                    <a:pt x="1" y="1"/>
                  </a:moveTo>
                  <a:lnTo>
                    <a:pt x="1" y="141"/>
                  </a:lnTo>
                  <a:lnTo>
                    <a:pt x="6062" y="141"/>
                  </a:lnTo>
                  <a:lnTo>
                    <a:pt x="60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3"/>
            <p:cNvSpPr/>
            <p:nvPr/>
          </p:nvSpPr>
          <p:spPr>
            <a:xfrm>
              <a:off x="2319870" y="3511496"/>
              <a:ext cx="531653" cy="11226"/>
            </a:xfrm>
            <a:custGeom>
              <a:avLst/>
              <a:gdLst/>
              <a:ahLst/>
              <a:cxnLst/>
              <a:rect l="l" t="t" r="r" b="b"/>
              <a:pathLst>
                <a:path w="6062" h="128" extrusionOk="0">
                  <a:moveTo>
                    <a:pt x="1" y="0"/>
                  </a:moveTo>
                  <a:lnTo>
                    <a:pt x="1" y="128"/>
                  </a:lnTo>
                  <a:lnTo>
                    <a:pt x="6062" y="128"/>
                  </a:lnTo>
                  <a:lnTo>
                    <a:pt x="60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3"/>
            <p:cNvSpPr/>
            <p:nvPr/>
          </p:nvSpPr>
          <p:spPr>
            <a:xfrm>
              <a:off x="2319870" y="3570783"/>
              <a:ext cx="531653" cy="12366"/>
            </a:xfrm>
            <a:custGeom>
              <a:avLst/>
              <a:gdLst/>
              <a:ahLst/>
              <a:cxnLst/>
              <a:rect l="l" t="t" r="r" b="b"/>
              <a:pathLst>
                <a:path w="6062" h="141" extrusionOk="0">
                  <a:moveTo>
                    <a:pt x="1" y="0"/>
                  </a:moveTo>
                  <a:lnTo>
                    <a:pt x="1" y="141"/>
                  </a:lnTo>
                  <a:lnTo>
                    <a:pt x="5283" y="141"/>
                  </a:lnTo>
                  <a:cubicBezTo>
                    <a:pt x="5373" y="77"/>
                    <a:pt x="5488" y="39"/>
                    <a:pt x="5602" y="39"/>
                  </a:cubicBezTo>
                  <a:lnTo>
                    <a:pt x="6062" y="39"/>
                  </a:lnTo>
                  <a:lnTo>
                    <a:pt x="60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3"/>
            <p:cNvSpPr/>
            <p:nvPr/>
          </p:nvSpPr>
          <p:spPr>
            <a:xfrm>
              <a:off x="2319870" y="3630070"/>
              <a:ext cx="419744" cy="12454"/>
            </a:xfrm>
            <a:custGeom>
              <a:avLst/>
              <a:gdLst/>
              <a:ahLst/>
              <a:cxnLst/>
              <a:rect l="l" t="t" r="r" b="b"/>
              <a:pathLst>
                <a:path w="4786" h="142" extrusionOk="0">
                  <a:moveTo>
                    <a:pt x="1" y="1"/>
                  </a:moveTo>
                  <a:lnTo>
                    <a:pt x="1" y="141"/>
                  </a:lnTo>
                  <a:lnTo>
                    <a:pt x="4671" y="141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3"/>
            <p:cNvSpPr/>
            <p:nvPr/>
          </p:nvSpPr>
          <p:spPr>
            <a:xfrm>
              <a:off x="2319870" y="3689444"/>
              <a:ext cx="369403" cy="12366"/>
            </a:xfrm>
            <a:custGeom>
              <a:avLst/>
              <a:gdLst/>
              <a:ahLst/>
              <a:cxnLst/>
              <a:rect l="l" t="t" r="r" b="b"/>
              <a:pathLst>
                <a:path w="4212" h="141" extrusionOk="0">
                  <a:moveTo>
                    <a:pt x="1" y="0"/>
                  </a:moveTo>
                  <a:lnTo>
                    <a:pt x="1" y="13"/>
                  </a:lnTo>
                  <a:cubicBezTo>
                    <a:pt x="1" y="51"/>
                    <a:pt x="13" y="102"/>
                    <a:pt x="26" y="140"/>
                  </a:cubicBezTo>
                  <a:lnTo>
                    <a:pt x="4084" y="140"/>
                  </a:lnTo>
                  <a:lnTo>
                    <a:pt x="42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2381437" y="2522124"/>
              <a:ext cx="406326" cy="225045"/>
            </a:xfrm>
            <a:custGeom>
              <a:avLst/>
              <a:gdLst/>
              <a:ahLst/>
              <a:cxnLst/>
              <a:rect l="l" t="t" r="r" b="b"/>
              <a:pathLst>
                <a:path w="4633" h="2566" extrusionOk="0">
                  <a:moveTo>
                    <a:pt x="0" y="1"/>
                  </a:moveTo>
                  <a:lnTo>
                    <a:pt x="0" y="2566"/>
                  </a:lnTo>
                  <a:lnTo>
                    <a:pt x="4633" y="2566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2381437" y="2600442"/>
              <a:ext cx="406326" cy="11314"/>
            </a:xfrm>
            <a:custGeom>
              <a:avLst/>
              <a:gdLst/>
              <a:ahLst/>
              <a:cxnLst/>
              <a:rect l="l" t="t" r="r" b="b"/>
              <a:pathLst>
                <a:path w="4633" h="129" extrusionOk="0">
                  <a:moveTo>
                    <a:pt x="0" y="1"/>
                  </a:moveTo>
                  <a:lnTo>
                    <a:pt x="0" y="128"/>
                  </a:lnTo>
                  <a:lnTo>
                    <a:pt x="4633" y="128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2381437" y="2649731"/>
              <a:ext cx="406326" cy="11226"/>
            </a:xfrm>
            <a:custGeom>
              <a:avLst/>
              <a:gdLst/>
              <a:ahLst/>
              <a:cxnLst/>
              <a:rect l="l" t="t" r="r" b="b"/>
              <a:pathLst>
                <a:path w="4633" h="128" extrusionOk="0">
                  <a:moveTo>
                    <a:pt x="0" y="0"/>
                  </a:moveTo>
                  <a:lnTo>
                    <a:pt x="0" y="128"/>
                  </a:lnTo>
                  <a:lnTo>
                    <a:pt x="4633" y="128"/>
                  </a:lnTo>
                  <a:lnTo>
                    <a:pt x="4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3"/>
            <p:cNvSpPr/>
            <p:nvPr/>
          </p:nvSpPr>
          <p:spPr>
            <a:xfrm>
              <a:off x="2381437" y="2698932"/>
              <a:ext cx="406326" cy="11314"/>
            </a:xfrm>
            <a:custGeom>
              <a:avLst/>
              <a:gdLst/>
              <a:ahLst/>
              <a:cxnLst/>
              <a:rect l="l" t="t" r="r" b="b"/>
              <a:pathLst>
                <a:path w="4633" h="129" extrusionOk="0">
                  <a:moveTo>
                    <a:pt x="0" y="1"/>
                  </a:moveTo>
                  <a:lnTo>
                    <a:pt x="0" y="128"/>
                  </a:lnTo>
                  <a:lnTo>
                    <a:pt x="4633" y="128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2089300" y="1881984"/>
              <a:ext cx="1023050" cy="709601"/>
            </a:xfrm>
            <a:custGeom>
              <a:avLst/>
              <a:gdLst/>
              <a:ahLst/>
              <a:cxnLst/>
              <a:rect l="l" t="t" r="r" b="b"/>
              <a:pathLst>
                <a:path w="11665" h="8091" extrusionOk="0">
                  <a:moveTo>
                    <a:pt x="1775" y="1"/>
                  </a:moveTo>
                  <a:cubicBezTo>
                    <a:pt x="792" y="1"/>
                    <a:pt x="1" y="792"/>
                    <a:pt x="1" y="1774"/>
                  </a:cubicBezTo>
                  <a:lnTo>
                    <a:pt x="1" y="6317"/>
                  </a:lnTo>
                  <a:cubicBezTo>
                    <a:pt x="1" y="7300"/>
                    <a:pt x="792" y="8091"/>
                    <a:pt x="1775" y="8091"/>
                  </a:cubicBezTo>
                  <a:lnTo>
                    <a:pt x="9890" y="8091"/>
                  </a:lnTo>
                  <a:cubicBezTo>
                    <a:pt x="10860" y="8091"/>
                    <a:pt x="11664" y="7300"/>
                    <a:pt x="11664" y="6317"/>
                  </a:cubicBezTo>
                  <a:lnTo>
                    <a:pt x="11664" y="1774"/>
                  </a:lnTo>
                  <a:cubicBezTo>
                    <a:pt x="11664" y="792"/>
                    <a:pt x="10860" y="1"/>
                    <a:pt x="9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3"/>
            <p:cNvSpPr/>
            <p:nvPr/>
          </p:nvSpPr>
          <p:spPr>
            <a:xfrm>
              <a:off x="2676907" y="1881984"/>
              <a:ext cx="435443" cy="709601"/>
            </a:xfrm>
            <a:custGeom>
              <a:avLst/>
              <a:gdLst/>
              <a:ahLst/>
              <a:cxnLst/>
              <a:rect l="l" t="t" r="r" b="b"/>
              <a:pathLst>
                <a:path w="4965" h="8091" extrusionOk="0">
                  <a:moveTo>
                    <a:pt x="0" y="1"/>
                  </a:moveTo>
                  <a:cubicBezTo>
                    <a:pt x="970" y="1"/>
                    <a:pt x="1774" y="792"/>
                    <a:pt x="1774" y="1774"/>
                  </a:cubicBezTo>
                  <a:lnTo>
                    <a:pt x="1774" y="6317"/>
                  </a:lnTo>
                  <a:cubicBezTo>
                    <a:pt x="1774" y="7300"/>
                    <a:pt x="970" y="8091"/>
                    <a:pt x="0" y="8091"/>
                  </a:cubicBezTo>
                  <a:lnTo>
                    <a:pt x="3190" y="8091"/>
                  </a:lnTo>
                  <a:cubicBezTo>
                    <a:pt x="4160" y="8091"/>
                    <a:pt x="4964" y="7300"/>
                    <a:pt x="4964" y="6317"/>
                  </a:cubicBezTo>
                  <a:lnTo>
                    <a:pt x="4964" y="1774"/>
                  </a:lnTo>
                  <a:cubicBezTo>
                    <a:pt x="4964" y="792"/>
                    <a:pt x="4160" y="1"/>
                    <a:pt x="31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3"/>
            <p:cNvSpPr/>
            <p:nvPr/>
          </p:nvSpPr>
          <p:spPr>
            <a:xfrm>
              <a:off x="2149727" y="1950216"/>
              <a:ext cx="613391" cy="573136"/>
            </a:xfrm>
            <a:custGeom>
              <a:avLst/>
              <a:gdLst/>
              <a:ahLst/>
              <a:cxnLst/>
              <a:rect l="l" t="t" r="r" b="b"/>
              <a:pathLst>
                <a:path w="6994" h="6535" extrusionOk="0">
                  <a:moveTo>
                    <a:pt x="1086" y="1"/>
                  </a:moveTo>
                  <a:cubicBezTo>
                    <a:pt x="486" y="1"/>
                    <a:pt x="1" y="486"/>
                    <a:pt x="1" y="1086"/>
                  </a:cubicBezTo>
                  <a:lnTo>
                    <a:pt x="1" y="5450"/>
                  </a:lnTo>
                  <a:cubicBezTo>
                    <a:pt x="1" y="6037"/>
                    <a:pt x="486" y="6534"/>
                    <a:pt x="1086" y="6534"/>
                  </a:cubicBezTo>
                  <a:lnTo>
                    <a:pt x="5909" y="6534"/>
                  </a:lnTo>
                  <a:cubicBezTo>
                    <a:pt x="6509" y="6534"/>
                    <a:pt x="6994" y="6037"/>
                    <a:pt x="6994" y="5450"/>
                  </a:cubicBezTo>
                  <a:lnTo>
                    <a:pt x="6994" y="1086"/>
                  </a:lnTo>
                  <a:cubicBezTo>
                    <a:pt x="6994" y="486"/>
                    <a:pt x="6509" y="1"/>
                    <a:pt x="5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3"/>
            <p:cNvSpPr/>
            <p:nvPr/>
          </p:nvSpPr>
          <p:spPr>
            <a:xfrm>
              <a:off x="3020438" y="1685004"/>
              <a:ext cx="88" cy="463420"/>
            </a:xfrm>
            <a:custGeom>
              <a:avLst/>
              <a:gdLst/>
              <a:ahLst/>
              <a:cxnLst/>
              <a:rect l="l" t="t" r="r" b="b"/>
              <a:pathLst>
                <a:path w="1" h="5284" fill="none" extrusionOk="0">
                  <a:moveTo>
                    <a:pt x="1" y="5284"/>
                  </a:moveTo>
                  <a:lnTo>
                    <a:pt x="1" y="1"/>
                  </a:lnTo>
                </a:path>
              </a:pathLst>
            </a:custGeom>
            <a:noFill/>
            <a:ln w="4150" cap="flat" cmpd="sng">
              <a:solidFill>
                <a:schemeClr val="dk1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3"/>
            <p:cNvSpPr/>
            <p:nvPr/>
          </p:nvSpPr>
          <p:spPr>
            <a:xfrm>
              <a:off x="2893971" y="2084576"/>
              <a:ext cx="254162" cy="303363"/>
            </a:xfrm>
            <a:custGeom>
              <a:avLst/>
              <a:gdLst/>
              <a:ahLst/>
              <a:cxnLst/>
              <a:rect l="l" t="t" r="r" b="b"/>
              <a:pathLst>
                <a:path w="2898" h="3459" extrusionOk="0">
                  <a:moveTo>
                    <a:pt x="1443" y="0"/>
                  </a:moveTo>
                  <a:cubicBezTo>
                    <a:pt x="652" y="0"/>
                    <a:pt x="1" y="779"/>
                    <a:pt x="1" y="1736"/>
                  </a:cubicBezTo>
                  <a:cubicBezTo>
                    <a:pt x="1" y="2693"/>
                    <a:pt x="652" y="3458"/>
                    <a:pt x="1443" y="3458"/>
                  </a:cubicBezTo>
                  <a:cubicBezTo>
                    <a:pt x="1813" y="3458"/>
                    <a:pt x="2157" y="3305"/>
                    <a:pt x="2413" y="3024"/>
                  </a:cubicBezTo>
                  <a:cubicBezTo>
                    <a:pt x="2540" y="2884"/>
                    <a:pt x="2642" y="2731"/>
                    <a:pt x="2732" y="2540"/>
                  </a:cubicBezTo>
                  <a:cubicBezTo>
                    <a:pt x="2834" y="2297"/>
                    <a:pt x="2897" y="2029"/>
                    <a:pt x="2897" y="1736"/>
                  </a:cubicBezTo>
                  <a:cubicBezTo>
                    <a:pt x="2897" y="1442"/>
                    <a:pt x="2834" y="1174"/>
                    <a:pt x="2732" y="932"/>
                  </a:cubicBezTo>
                  <a:cubicBezTo>
                    <a:pt x="2655" y="740"/>
                    <a:pt x="2540" y="587"/>
                    <a:pt x="2413" y="447"/>
                  </a:cubicBezTo>
                  <a:cubicBezTo>
                    <a:pt x="2157" y="166"/>
                    <a:pt x="1826" y="0"/>
                    <a:pt x="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3"/>
            <p:cNvSpPr/>
            <p:nvPr/>
          </p:nvSpPr>
          <p:spPr>
            <a:xfrm>
              <a:off x="2961151" y="2113606"/>
              <a:ext cx="172423" cy="246356"/>
            </a:xfrm>
            <a:custGeom>
              <a:avLst/>
              <a:gdLst/>
              <a:ahLst/>
              <a:cxnLst/>
              <a:rect l="l" t="t" r="r" b="b"/>
              <a:pathLst>
                <a:path w="1966" h="2809" extrusionOk="0">
                  <a:moveTo>
                    <a:pt x="1187" y="1"/>
                  </a:moveTo>
                  <a:cubicBezTo>
                    <a:pt x="524" y="1"/>
                    <a:pt x="0" y="626"/>
                    <a:pt x="0" y="1405"/>
                  </a:cubicBezTo>
                  <a:cubicBezTo>
                    <a:pt x="0" y="2170"/>
                    <a:pt x="524" y="2808"/>
                    <a:pt x="1187" y="2808"/>
                  </a:cubicBezTo>
                  <a:cubicBezTo>
                    <a:pt x="1340" y="2808"/>
                    <a:pt x="1506" y="2770"/>
                    <a:pt x="1647" y="2693"/>
                  </a:cubicBezTo>
                  <a:cubicBezTo>
                    <a:pt x="1774" y="2553"/>
                    <a:pt x="1876" y="2400"/>
                    <a:pt x="1966" y="2209"/>
                  </a:cubicBezTo>
                  <a:lnTo>
                    <a:pt x="1966" y="2209"/>
                  </a:lnTo>
                  <a:cubicBezTo>
                    <a:pt x="1774" y="2477"/>
                    <a:pt x="1493" y="2642"/>
                    <a:pt x="1187" y="2642"/>
                  </a:cubicBezTo>
                  <a:cubicBezTo>
                    <a:pt x="613" y="2642"/>
                    <a:pt x="154" y="2094"/>
                    <a:pt x="154" y="1405"/>
                  </a:cubicBezTo>
                  <a:cubicBezTo>
                    <a:pt x="154" y="716"/>
                    <a:pt x="613" y="167"/>
                    <a:pt x="1187" y="167"/>
                  </a:cubicBezTo>
                  <a:cubicBezTo>
                    <a:pt x="1493" y="167"/>
                    <a:pt x="1774" y="333"/>
                    <a:pt x="1966" y="601"/>
                  </a:cubicBezTo>
                  <a:cubicBezTo>
                    <a:pt x="1889" y="422"/>
                    <a:pt x="1774" y="256"/>
                    <a:pt x="1647" y="116"/>
                  </a:cubicBezTo>
                  <a:cubicBezTo>
                    <a:pt x="1506" y="39"/>
                    <a:pt x="1353" y="1"/>
                    <a:pt x="1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3"/>
            <p:cNvSpPr/>
            <p:nvPr/>
          </p:nvSpPr>
          <p:spPr>
            <a:xfrm>
              <a:off x="2551492" y="2104660"/>
              <a:ext cx="49377" cy="88492"/>
            </a:xfrm>
            <a:custGeom>
              <a:avLst/>
              <a:gdLst/>
              <a:ahLst/>
              <a:cxnLst/>
              <a:rect l="l" t="t" r="r" b="b"/>
              <a:pathLst>
                <a:path w="563" h="1009" extrusionOk="0">
                  <a:moveTo>
                    <a:pt x="282" y="1"/>
                  </a:moveTo>
                  <a:cubicBezTo>
                    <a:pt x="129" y="1"/>
                    <a:pt x="1" y="218"/>
                    <a:pt x="1" y="499"/>
                  </a:cubicBezTo>
                  <a:cubicBezTo>
                    <a:pt x="1" y="779"/>
                    <a:pt x="129" y="1009"/>
                    <a:pt x="282" y="1009"/>
                  </a:cubicBezTo>
                  <a:cubicBezTo>
                    <a:pt x="435" y="1009"/>
                    <a:pt x="562" y="779"/>
                    <a:pt x="562" y="499"/>
                  </a:cubicBezTo>
                  <a:cubicBezTo>
                    <a:pt x="562" y="218"/>
                    <a:pt x="435" y="1"/>
                    <a:pt x="2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3"/>
            <p:cNvSpPr/>
            <p:nvPr/>
          </p:nvSpPr>
          <p:spPr>
            <a:xfrm>
              <a:off x="2286280" y="2103608"/>
              <a:ext cx="49377" cy="89544"/>
            </a:xfrm>
            <a:custGeom>
              <a:avLst/>
              <a:gdLst/>
              <a:ahLst/>
              <a:cxnLst/>
              <a:rect l="l" t="t" r="r" b="b"/>
              <a:pathLst>
                <a:path w="563" h="1021" extrusionOk="0">
                  <a:moveTo>
                    <a:pt x="281" y="0"/>
                  </a:moveTo>
                  <a:cubicBezTo>
                    <a:pt x="128" y="0"/>
                    <a:pt x="1" y="230"/>
                    <a:pt x="1" y="511"/>
                  </a:cubicBezTo>
                  <a:cubicBezTo>
                    <a:pt x="1" y="791"/>
                    <a:pt x="128" y="1021"/>
                    <a:pt x="281" y="1021"/>
                  </a:cubicBezTo>
                  <a:cubicBezTo>
                    <a:pt x="435" y="1021"/>
                    <a:pt x="562" y="791"/>
                    <a:pt x="562" y="511"/>
                  </a:cubicBezTo>
                  <a:cubicBezTo>
                    <a:pt x="562" y="230"/>
                    <a:pt x="435" y="0"/>
                    <a:pt x="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3"/>
            <p:cNvSpPr/>
            <p:nvPr/>
          </p:nvSpPr>
          <p:spPr>
            <a:xfrm>
              <a:off x="2441864" y="2236740"/>
              <a:ext cx="188122" cy="201540"/>
            </a:xfrm>
            <a:custGeom>
              <a:avLst/>
              <a:gdLst/>
              <a:ahLst/>
              <a:cxnLst/>
              <a:rect l="l" t="t" r="r" b="b"/>
              <a:pathLst>
                <a:path w="2145" h="2298" extrusionOk="0">
                  <a:moveTo>
                    <a:pt x="1838" y="1"/>
                  </a:moveTo>
                  <a:cubicBezTo>
                    <a:pt x="1506" y="511"/>
                    <a:pt x="728" y="970"/>
                    <a:pt x="294" y="1200"/>
                  </a:cubicBezTo>
                  <a:cubicBezTo>
                    <a:pt x="115" y="1302"/>
                    <a:pt x="0" y="1353"/>
                    <a:pt x="0" y="1353"/>
                  </a:cubicBezTo>
                  <a:cubicBezTo>
                    <a:pt x="319" y="1660"/>
                    <a:pt x="766" y="2298"/>
                    <a:pt x="766" y="2298"/>
                  </a:cubicBezTo>
                  <a:cubicBezTo>
                    <a:pt x="830" y="2272"/>
                    <a:pt x="894" y="2234"/>
                    <a:pt x="958" y="2208"/>
                  </a:cubicBezTo>
                  <a:cubicBezTo>
                    <a:pt x="1838" y="1774"/>
                    <a:pt x="2106" y="1289"/>
                    <a:pt x="2131" y="881"/>
                  </a:cubicBezTo>
                  <a:cubicBezTo>
                    <a:pt x="2144" y="651"/>
                    <a:pt x="2080" y="447"/>
                    <a:pt x="2017" y="294"/>
                  </a:cubicBezTo>
                  <a:cubicBezTo>
                    <a:pt x="1940" y="116"/>
                    <a:pt x="1838" y="1"/>
                    <a:pt x="1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3"/>
            <p:cNvSpPr/>
            <p:nvPr/>
          </p:nvSpPr>
          <p:spPr>
            <a:xfrm>
              <a:off x="2467561" y="2236740"/>
              <a:ext cx="151199" cy="128835"/>
            </a:xfrm>
            <a:custGeom>
              <a:avLst/>
              <a:gdLst/>
              <a:ahLst/>
              <a:cxnLst/>
              <a:rect l="l" t="t" r="r" b="b"/>
              <a:pathLst>
                <a:path w="1724" h="1469" extrusionOk="0">
                  <a:moveTo>
                    <a:pt x="1545" y="1"/>
                  </a:moveTo>
                  <a:cubicBezTo>
                    <a:pt x="1213" y="511"/>
                    <a:pt x="435" y="970"/>
                    <a:pt x="1" y="1200"/>
                  </a:cubicBezTo>
                  <a:lnTo>
                    <a:pt x="243" y="1468"/>
                  </a:lnTo>
                  <a:cubicBezTo>
                    <a:pt x="1060" y="1073"/>
                    <a:pt x="1583" y="664"/>
                    <a:pt x="1724" y="294"/>
                  </a:cubicBezTo>
                  <a:cubicBezTo>
                    <a:pt x="1647" y="116"/>
                    <a:pt x="1545" y="1"/>
                    <a:pt x="1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3"/>
            <p:cNvSpPr/>
            <p:nvPr/>
          </p:nvSpPr>
          <p:spPr>
            <a:xfrm>
              <a:off x="2525796" y="2314006"/>
              <a:ext cx="103050" cy="116469"/>
            </a:xfrm>
            <a:custGeom>
              <a:avLst/>
              <a:gdLst/>
              <a:ahLst/>
              <a:cxnLst/>
              <a:rect l="l" t="t" r="r" b="b"/>
              <a:pathLst>
                <a:path w="1175" h="1328" extrusionOk="0">
                  <a:moveTo>
                    <a:pt x="1174" y="0"/>
                  </a:moveTo>
                  <a:lnTo>
                    <a:pt x="1174" y="0"/>
                  </a:lnTo>
                  <a:cubicBezTo>
                    <a:pt x="881" y="153"/>
                    <a:pt x="549" y="383"/>
                    <a:pt x="294" y="664"/>
                  </a:cubicBezTo>
                  <a:cubicBezTo>
                    <a:pt x="103" y="881"/>
                    <a:pt x="26" y="1123"/>
                    <a:pt x="1" y="1327"/>
                  </a:cubicBezTo>
                  <a:cubicBezTo>
                    <a:pt x="881" y="893"/>
                    <a:pt x="1149" y="408"/>
                    <a:pt x="1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3"/>
            <p:cNvSpPr/>
            <p:nvPr/>
          </p:nvSpPr>
          <p:spPr>
            <a:xfrm>
              <a:off x="2118417" y="2722437"/>
              <a:ext cx="962535" cy="716354"/>
            </a:xfrm>
            <a:custGeom>
              <a:avLst/>
              <a:gdLst/>
              <a:ahLst/>
              <a:cxnLst/>
              <a:rect l="l" t="t" r="r" b="b"/>
              <a:pathLst>
                <a:path w="10975" h="8168" extrusionOk="0">
                  <a:moveTo>
                    <a:pt x="1698" y="1"/>
                  </a:moveTo>
                  <a:cubicBezTo>
                    <a:pt x="766" y="1"/>
                    <a:pt x="1" y="766"/>
                    <a:pt x="1" y="1711"/>
                  </a:cubicBezTo>
                  <a:lnTo>
                    <a:pt x="1" y="6458"/>
                  </a:lnTo>
                  <a:cubicBezTo>
                    <a:pt x="1" y="7402"/>
                    <a:pt x="766" y="8168"/>
                    <a:pt x="1698" y="8168"/>
                  </a:cubicBezTo>
                  <a:lnTo>
                    <a:pt x="9278" y="8168"/>
                  </a:lnTo>
                  <a:cubicBezTo>
                    <a:pt x="10222" y="8168"/>
                    <a:pt x="10975" y="7402"/>
                    <a:pt x="10975" y="6458"/>
                  </a:cubicBezTo>
                  <a:lnTo>
                    <a:pt x="10975" y="1711"/>
                  </a:lnTo>
                  <a:cubicBezTo>
                    <a:pt x="10975" y="766"/>
                    <a:pt x="10222" y="1"/>
                    <a:pt x="9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3"/>
            <p:cNvSpPr/>
            <p:nvPr/>
          </p:nvSpPr>
          <p:spPr>
            <a:xfrm>
              <a:off x="2705936" y="2722437"/>
              <a:ext cx="375016" cy="716354"/>
            </a:xfrm>
            <a:custGeom>
              <a:avLst/>
              <a:gdLst/>
              <a:ahLst/>
              <a:cxnLst/>
              <a:rect l="l" t="t" r="r" b="b"/>
              <a:pathLst>
                <a:path w="4276" h="8168" extrusionOk="0">
                  <a:moveTo>
                    <a:pt x="1698" y="1"/>
                  </a:moveTo>
                  <a:cubicBezTo>
                    <a:pt x="767" y="1"/>
                    <a:pt x="1" y="766"/>
                    <a:pt x="1" y="1711"/>
                  </a:cubicBezTo>
                  <a:lnTo>
                    <a:pt x="1" y="6458"/>
                  </a:lnTo>
                  <a:cubicBezTo>
                    <a:pt x="1" y="7402"/>
                    <a:pt x="767" y="8168"/>
                    <a:pt x="1698" y="8168"/>
                  </a:cubicBezTo>
                  <a:lnTo>
                    <a:pt x="2579" y="8168"/>
                  </a:lnTo>
                  <a:cubicBezTo>
                    <a:pt x="3523" y="8168"/>
                    <a:pt x="4276" y="7402"/>
                    <a:pt x="4276" y="6458"/>
                  </a:cubicBezTo>
                  <a:lnTo>
                    <a:pt x="4276" y="1711"/>
                  </a:lnTo>
                  <a:cubicBezTo>
                    <a:pt x="4276" y="766"/>
                    <a:pt x="3523" y="1"/>
                    <a:pt x="25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3"/>
            <p:cNvSpPr/>
            <p:nvPr/>
          </p:nvSpPr>
          <p:spPr>
            <a:xfrm>
              <a:off x="1989758" y="2619474"/>
              <a:ext cx="45956" cy="202680"/>
            </a:xfrm>
            <a:custGeom>
              <a:avLst/>
              <a:gdLst/>
              <a:ahLst/>
              <a:cxnLst/>
              <a:rect l="l" t="t" r="r" b="b"/>
              <a:pathLst>
                <a:path w="524" h="2311" extrusionOk="0">
                  <a:moveTo>
                    <a:pt x="0" y="1"/>
                  </a:moveTo>
                  <a:lnTo>
                    <a:pt x="64" y="1456"/>
                  </a:lnTo>
                  <a:lnTo>
                    <a:pt x="523" y="2310"/>
                  </a:lnTo>
                  <a:lnTo>
                    <a:pt x="523" y="9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3"/>
            <p:cNvSpPr/>
            <p:nvPr/>
          </p:nvSpPr>
          <p:spPr>
            <a:xfrm>
              <a:off x="1687535" y="2579218"/>
              <a:ext cx="125415" cy="200400"/>
            </a:xfrm>
            <a:custGeom>
              <a:avLst/>
              <a:gdLst/>
              <a:ahLst/>
              <a:cxnLst/>
              <a:rect l="l" t="t" r="r" b="b"/>
              <a:pathLst>
                <a:path w="1430" h="2285" extrusionOk="0">
                  <a:moveTo>
                    <a:pt x="983" y="0"/>
                  </a:moveTo>
                  <a:lnTo>
                    <a:pt x="460" y="524"/>
                  </a:lnTo>
                  <a:lnTo>
                    <a:pt x="460" y="855"/>
                  </a:lnTo>
                  <a:lnTo>
                    <a:pt x="167" y="996"/>
                  </a:lnTo>
                  <a:lnTo>
                    <a:pt x="1" y="1276"/>
                  </a:lnTo>
                  <a:cubicBezTo>
                    <a:pt x="1" y="1833"/>
                    <a:pt x="450" y="1878"/>
                    <a:pt x="594" y="1878"/>
                  </a:cubicBezTo>
                  <a:cubicBezTo>
                    <a:pt x="622" y="1878"/>
                    <a:pt x="639" y="1876"/>
                    <a:pt x="639" y="1876"/>
                  </a:cubicBezTo>
                  <a:lnTo>
                    <a:pt x="639" y="1876"/>
                  </a:lnTo>
                  <a:lnTo>
                    <a:pt x="537" y="2131"/>
                  </a:lnTo>
                  <a:lnTo>
                    <a:pt x="945" y="2285"/>
                  </a:lnTo>
                  <a:lnTo>
                    <a:pt x="1341" y="2029"/>
                  </a:lnTo>
                  <a:lnTo>
                    <a:pt x="1277" y="1659"/>
                  </a:lnTo>
                  <a:lnTo>
                    <a:pt x="1430" y="1544"/>
                  </a:lnTo>
                  <a:lnTo>
                    <a:pt x="1175" y="792"/>
                  </a:lnTo>
                  <a:lnTo>
                    <a:pt x="907" y="792"/>
                  </a:lnTo>
                  <a:lnTo>
                    <a:pt x="945" y="549"/>
                  </a:lnTo>
                  <a:lnTo>
                    <a:pt x="1149" y="638"/>
                  </a:lnTo>
                  <a:lnTo>
                    <a:pt x="1328" y="49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3"/>
            <p:cNvSpPr/>
            <p:nvPr/>
          </p:nvSpPr>
          <p:spPr>
            <a:xfrm>
              <a:off x="1956168" y="2822067"/>
              <a:ext cx="1024102" cy="373876"/>
            </a:xfrm>
            <a:custGeom>
              <a:avLst/>
              <a:gdLst/>
              <a:ahLst/>
              <a:cxnLst/>
              <a:rect l="l" t="t" r="r" b="b"/>
              <a:pathLst>
                <a:path w="11677" h="4263" extrusionOk="0">
                  <a:moveTo>
                    <a:pt x="906" y="0"/>
                  </a:moveTo>
                  <a:lnTo>
                    <a:pt x="0" y="702"/>
                  </a:lnTo>
                  <a:cubicBezTo>
                    <a:pt x="0" y="702"/>
                    <a:pt x="2284" y="4263"/>
                    <a:pt x="6253" y="4263"/>
                  </a:cubicBezTo>
                  <a:cubicBezTo>
                    <a:pt x="9852" y="4263"/>
                    <a:pt x="11089" y="2234"/>
                    <a:pt x="11523" y="970"/>
                  </a:cubicBezTo>
                  <a:cubicBezTo>
                    <a:pt x="11676" y="498"/>
                    <a:pt x="11332" y="13"/>
                    <a:pt x="10834" y="13"/>
                  </a:cubicBezTo>
                  <a:lnTo>
                    <a:pt x="10821" y="13"/>
                  </a:lnTo>
                  <a:cubicBezTo>
                    <a:pt x="10515" y="13"/>
                    <a:pt x="10234" y="205"/>
                    <a:pt x="10145" y="498"/>
                  </a:cubicBezTo>
                  <a:cubicBezTo>
                    <a:pt x="9852" y="1328"/>
                    <a:pt x="8958" y="2961"/>
                    <a:pt x="6215" y="2961"/>
                  </a:cubicBezTo>
                  <a:cubicBezTo>
                    <a:pt x="2910" y="2961"/>
                    <a:pt x="9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3"/>
            <p:cNvSpPr/>
            <p:nvPr/>
          </p:nvSpPr>
          <p:spPr>
            <a:xfrm>
              <a:off x="1803916" y="2611493"/>
              <a:ext cx="164618" cy="210661"/>
            </a:xfrm>
            <a:custGeom>
              <a:avLst/>
              <a:gdLst/>
              <a:ahLst/>
              <a:cxnLst/>
              <a:rect l="l" t="t" r="r" b="b"/>
              <a:pathLst>
                <a:path w="1877" h="2402" extrusionOk="0">
                  <a:moveTo>
                    <a:pt x="917" y="1"/>
                  </a:moveTo>
                  <a:cubicBezTo>
                    <a:pt x="913" y="1"/>
                    <a:pt x="910" y="1"/>
                    <a:pt x="907" y="2"/>
                  </a:cubicBezTo>
                  <a:cubicBezTo>
                    <a:pt x="830" y="28"/>
                    <a:pt x="294" y="551"/>
                    <a:pt x="294" y="551"/>
                  </a:cubicBezTo>
                  <a:lnTo>
                    <a:pt x="435" y="768"/>
                  </a:lnTo>
                  <a:lnTo>
                    <a:pt x="128" y="1125"/>
                  </a:lnTo>
                  <a:lnTo>
                    <a:pt x="218" y="1266"/>
                  </a:lnTo>
                  <a:lnTo>
                    <a:pt x="1" y="1674"/>
                  </a:lnTo>
                  <a:lnTo>
                    <a:pt x="550" y="2401"/>
                  </a:lnTo>
                  <a:lnTo>
                    <a:pt x="1213" y="2401"/>
                  </a:lnTo>
                  <a:lnTo>
                    <a:pt x="1877" y="564"/>
                  </a:lnTo>
                  <a:cubicBezTo>
                    <a:pt x="1877" y="564"/>
                    <a:pt x="1050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3"/>
            <p:cNvSpPr/>
            <p:nvPr/>
          </p:nvSpPr>
          <p:spPr>
            <a:xfrm>
              <a:off x="1841979" y="2660343"/>
              <a:ext cx="207153" cy="241270"/>
            </a:xfrm>
            <a:custGeom>
              <a:avLst/>
              <a:gdLst/>
              <a:ahLst/>
              <a:cxnLst/>
              <a:rect l="l" t="t" r="r" b="b"/>
              <a:pathLst>
                <a:path w="2362" h="2751" extrusionOk="0">
                  <a:moveTo>
                    <a:pt x="1409" y="0"/>
                  </a:moveTo>
                  <a:cubicBezTo>
                    <a:pt x="1130" y="0"/>
                    <a:pt x="1" y="997"/>
                    <a:pt x="1" y="1155"/>
                  </a:cubicBezTo>
                  <a:cubicBezTo>
                    <a:pt x="1" y="1321"/>
                    <a:pt x="983" y="2483"/>
                    <a:pt x="1443" y="2751"/>
                  </a:cubicBezTo>
                  <a:lnTo>
                    <a:pt x="2361" y="2049"/>
                  </a:lnTo>
                  <a:cubicBezTo>
                    <a:pt x="2361" y="2049"/>
                    <a:pt x="1647" y="96"/>
                    <a:pt x="1443" y="7"/>
                  </a:cubicBezTo>
                  <a:cubicBezTo>
                    <a:pt x="1434" y="2"/>
                    <a:pt x="1422" y="0"/>
                    <a:pt x="1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2832403" y="2888107"/>
              <a:ext cx="116557" cy="73933"/>
            </a:xfrm>
            <a:custGeom>
              <a:avLst/>
              <a:gdLst/>
              <a:ahLst/>
              <a:cxnLst/>
              <a:rect l="l" t="t" r="r" b="b"/>
              <a:pathLst>
                <a:path w="1329" h="843" extrusionOk="0">
                  <a:moveTo>
                    <a:pt x="52" y="0"/>
                  </a:moveTo>
                  <a:cubicBezTo>
                    <a:pt x="39" y="39"/>
                    <a:pt x="14" y="77"/>
                    <a:pt x="1" y="128"/>
                  </a:cubicBezTo>
                  <a:lnTo>
                    <a:pt x="1277" y="843"/>
                  </a:lnTo>
                  <a:cubicBezTo>
                    <a:pt x="1290" y="804"/>
                    <a:pt x="1315" y="753"/>
                    <a:pt x="1328" y="715"/>
                  </a:cubicBezTo>
                  <a:lnTo>
                    <a:pt x="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3"/>
            <p:cNvSpPr/>
            <p:nvPr/>
          </p:nvSpPr>
          <p:spPr>
            <a:xfrm>
              <a:off x="2795481" y="2948534"/>
              <a:ext cx="106471" cy="89632"/>
            </a:xfrm>
            <a:custGeom>
              <a:avLst/>
              <a:gdLst/>
              <a:ahLst/>
              <a:cxnLst/>
              <a:rect l="l" t="t" r="r" b="b"/>
              <a:pathLst>
                <a:path w="1214" h="1022" extrusionOk="0">
                  <a:moveTo>
                    <a:pt x="77" y="0"/>
                  </a:moveTo>
                  <a:cubicBezTo>
                    <a:pt x="52" y="39"/>
                    <a:pt x="26" y="77"/>
                    <a:pt x="1" y="115"/>
                  </a:cubicBezTo>
                  <a:lnTo>
                    <a:pt x="1124" y="1021"/>
                  </a:lnTo>
                  <a:cubicBezTo>
                    <a:pt x="1162" y="996"/>
                    <a:pt x="1188" y="958"/>
                    <a:pt x="1213" y="91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3"/>
            <p:cNvSpPr/>
            <p:nvPr/>
          </p:nvSpPr>
          <p:spPr>
            <a:xfrm>
              <a:off x="2731721" y="3011241"/>
              <a:ext cx="81739" cy="108576"/>
            </a:xfrm>
            <a:custGeom>
              <a:avLst/>
              <a:gdLst/>
              <a:ahLst/>
              <a:cxnLst/>
              <a:rect l="l" t="t" r="r" b="b"/>
              <a:pathLst>
                <a:path w="932" h="1238" extrusionOk="0">
                  <a:moveTo>
                    <a:pt x="115" y="0"/>
                  </a:moveTo>
                  <a:cubicBezTo>
                    <a:pt x="77" y="26"/>
                    <a:pt x="39" y="51"/>
                    <a:pt x="0" y="77"/>
                  </a:cubicBezTo>
                  <a:lnTo>
                    <a:pt x="817" y="1238"/>
                  </a:lnTo>
                  <a:cubicBezTo>
                    <a:pt x="855" y="1212"/>
                    <a:pt x="894" y="1187"/>
                    <a:pt x="932" y="1161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3"/>
            <p:cNvSpPr/>
            <p:nvPr/>
          </p:nvSpPr>
          <p:spPr>
            <a:xfrm>
              <a:off x="2655595" y="3052637"/>
              <a:ext cx="51569" cy="116469"/>
            </a:xfrm>
            <a:custGeom>
              <a:avLst/>
              <a:gdLst/>
              <a:ahLst/>
              <a:cxnLst/>
              <a:rect l="l" t="t" r="r" b="b"/>
              <a:pathLst>
                <a:path w="588" h="1328" extrusionOk="0">
                  <a:moveTo>
                    <a:pt x="128" y="0"/>
                  </a:moveTo>
                  <a:cubicBezTo>
                    <a:pt x="90" y="13"/>
                    <a:pt x="52" y="38"/>
                    <a:pt x="1" y="51"/>
                  </a:cubicBezTo>
                  <a:lnTo>
                    <a:pt x="460" y="1327"/>
                  </a:lnTo>
                  <a:cubicBezTo>
                    <a:pt x="511" y="1315"/>
                    <a:pt x="549" y="1302"/>
                    <a:pt x="588" y="1289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2563858" y="3076141"/>
              <a:ext cx="24732" cy="116469"/>
            </a:xfrm>
            <a:custGeom>
              <a:avLst/>
              <a:gdLst/>
              <a:ahLst/>
              <a:cxnLst/>
              <a:rect l="l" t="t" r="r" b="b"/>
              <a:pathLst>
                <a:path w="282" h="1328" extrusionOk="0">
                  <a:moveTo>
                    <a:pt x="141" y="0"/>
                  </a:moveTo>
                  <a:cubicBezTo>
                    <a:pt x="90" y="13"/>
                    <a:pt x="51" y="13"/>
                    <a:pt x="0" y="26"/>
                  </a:cubicBezTo>
                  <a:lnTo>
                    <a:pt x="141" y="1327"/>
                  </a:lnTo>
                  <a:cubicBezTo>
                    <a:pt x="192" y="1315"/>
                    <a:pt x="230" y="1315"/>
                    <a:pt x="281" y="1315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2458615" y="3079474"/>
              <a:ext cx="19119" cy="115329"/>
            </a:xfrm>
            <a:custGeom>
              <a:avLst/>
              <a:gdLst/>
              <a:ahLst/>
              <a:cxnLst/>
              <a:rect l="l" t="t" r="r" b="b"/>
              <a:pathLst>
                <a:path w="218" h="1315" extrusionOk="0">
                  <a:moveTo>
                    <a:pt x="77" y="0"/>
                  </a:moveTo>
                  <a:lnTo>
                    <a:pt x="1" y="1302"/>
                  </a:lnTo>
                  <a:cubicBezTo>
                    <a:pt x="39" y="1302"/>
                    <a:pt x="90" y="1315"/>
                    <a:pt x="128" y="1315"/>
                  </a:cubicBezTo>
                  <a:lnTo>
                    <a:pt x="218" y="13"/>
                  </a:lnTo>
                  <a:cubicBezTo>
                    <a:pt x="167" y="13"/>
                    <a:pt x="116" y="13"/>
                    <a:pt x="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2353460" y="3064915"/>
              <a:ext cx="35870" cy="113136"/>
            </a:xfrm>
            <a:custGeom>
              <a:avLst/>
              <a:gdLst/>
              <a:ahLst/>
              <a:cxnLst/>
              <a:rect l="l" t="t" r="r" b="b"/>
              <a:pathLst>
                <a:path w="409" h="1290" extrusionOk="0">
                  <a:moveTo>
                    <a:pt x="268" y="1"/>
                  </a:moveTo>
                  <a:lnTo>
                    <a:pt x="0" y="1251"/>
                  </a:lnTo>
                  <a:lnTo>
                    <a:pt x="128" y="1289"/>
                  </a:lnTo>
                  <a:lnTo>
                    <a:pt x="409" y="39"/>
                  </a:lnTo>
                  <a:cubicBezTo>
                    <a:pt x="358" y="26"/>
                    <a:pt x="319" y="13"/>
                    <a:pt x="2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3"/>
            <p:cNvSpPr/>
            <p:nvPr/>
          </p:nvSpPr>
          <p:spPr>
            <a:xfrm>
              <a:off x="2239271" y="3030185"/>
              <a:ext cx="56042" cy="106471"/>
            </a:xfrm>
            <a:custGeom>
              <a:avLst/>
              <a:gdLst/>
              <a:ahLst/>
              <a:cxnLst/>
              <a:rect l="l" t="t" r="r" b="b"/>
              <a:pathLst>
                <a:path w="639" h="1214" extrusionOk="0">
                  <a:moveTo>
                    <a:pt x="511" y="1"/>
                  </a:moveTo>
                  <a:lnTo>
                    <a:pt x="1" y="1162"/>
                  </a:lnTo>
                  <a:cubicBezTo>
                    <a:pt x="52" y="1175"/>
                    <a:pt x="90" y="1200"/>
                    <a:pt x="128" y="1213"/>
                  </a:cubicBezTo>
                  <a:lnTo>
                    <a:pt x="639" y="65"/>
                  </a:lnTo>
                  <a:cubicBezTo>
                    <a:pt x="601" y="39"/>
                    <a:pt x="549" y="27"/>
                    <a:pt x="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3"/>
            <p:cNvSpPr/>
            <p:nvPr/>
          </p:nvSpPr>
          <p:spPr>
            <a:xfrm>
              <a:off x="2135256" y="2975371"/>
              <a:ext cx="66040" cy="98578"/>
            </a:xfrm>
            <a:custGeom>
              <a:avLst/>
              <a:gdLst/>
              <a:ahLst/>
              <a:cxnLst/>
              <a:rect l="l" t="t" r="r" b="b"/>
              <a:pathLst>
                <a:path w="753" h="1124" extrusionOk="0">
                  <a:moveTo>
                    <a:pt x="638" y="1"/>
                  </a:moveTo>
                  <a:lnTo>
                    <a:pt x="0" y="1047"/>
                  </a:lnTo>
                  <a:cubicBezTo>
                    <a:pt x="38" y="1073"/>
                    <a:pt x="77" y="1098"/>
                    <a:pt x="115" y="1124"/>
                  </a:cubicBezTo>
                  <a:lnTo>
                    <a:pt x="753" y="77"/>
                  </a:lnTo>
                  <a:cubicBezTo>
                    <a:pt x="715" y="52"/>
                    <a:pt x="676" y="26"/>
                    <a:pt x="6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2044572" y="2910471"/>
              <a:ext cx="77266" cy="86299"/>
            </a:xfrm>
            <a:custGeom>
              <a:avLst/>
              <a:gdLst/>
              <a:ahLst/>
              <a:cxnLst/>
              <a:rect l="l" t="t" r="r" b="b"/>
              <a:pathLst>
                <a:path w="881" h="984" extrusionOk="0">
                  <a:moveTo>
                    <a:pt x="792" y="1"/>
                  </a:moveTo>
                  <a:lnTo>
                    <a:pt x="0" y="894"/>
                  </a:lnTo>
                  <a:cubicBezTo>
                    <a:pt x="26" y="919"/>
                    <a:pt x="64" y="958"/>
                    <a:pt x="90" y="983"/>
                  </a:cubicBezTo>
                  <a:lnTo>
                    <a:pt x="881" y="90"/>
                  </a:lnTo>
                  <a:cubicBezTo>
                    <a:pt x="855" y="64"/>
                    <a:pt x="817" y="26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DCB28B2-ADBE-1C74-624F-DE9F64B54C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7435" y="1219570"/>
            <a:ext cx="4720594" cy="3327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F133C1-6325-C553-A114-6CC733163239}"/>
              </a:ext>
            </a:extLst>
          </p:cNvPr>
          <p:cNvSpPr txBox="1"/>
          <p:nvPr/>
        </p:nvSpPr>
        <p:spPr>
          <a:xfrm>
            <a:off x="6639339" y="540689"/>
            <a:ext cx="1675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When the motor is “</a:t>
            </a:r>
            <a:r>
              <a:rPr lang="en-US" sz="2400" b="1" dirty="0"/>
              <a:t>OFF”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1641089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42"/>
          <p:cNvSpPr/>
          <p:nvPr/>
        </p:nvSpPr>
        <p:spPr>
          <a:xfrm rot="5400000">
            <a:off x="3567233" y="-334568"/>
            <a:ext cx="3926958" cy="6900966"/>
          </a:xfrm>
          <a:prstGeom prst="wedgeRoundRectCallout">
            <a:avLst>
              <a:gd name="adj1" fmla="val -37292"/>
              <a:gd name="adj2" fmla="val 68403"/>
              <a:gd name="adj3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17" name="Google Shape;2117;p4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USED</a:t>
            </a:r>
            <a:endParaRPr dirty="0"/>
          </a:p>
        </p:txBody>
      </p:sp>
      <p:grpSp>
        <p:nvGrpSpPr>
          <p:cNvPr id="2118" name="Google Shape;2118;p42"/>
          <p:cNvGrpSpPr/>
          <p:nvPr/>
        </p:nvGrpSpPr>
        <p:grpSpPr>
          <a:xfrm>
            <a:off x="0" y="1623237"/>
            <a:ext cx="1733024" cy="2581053"/>
            <a:chOff x="705376" y="1419076"/>
            <a:chExt cx="2265583" cy="3182163"/>
          </a:xfrm>
        </p:grpSpPr>
        <p:sp>
          <p:nvSpPr>
            <p:cNvPr id="2119" name="Google Shape;2119;p42"/>
            <p:cNvSpPr/>
            <p:nvPr/>
          </p:nvSpPr>
          <p:spPr>
            <a:xfrm>
              <a:off x="705376" y="4369250"/>
              <a:ext cx="2265583" cy="231989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0" name="Google Shape;2120;p42"/>
            <p:cNvGrpSpPr/>
            <p:nvPr/>
          </p:nvGrpSpPr>
          <p:grpSpPr>
            <a:xfrm>
              <a:off x="1083881" y="1419076"/>
              <a:ext cx="1508555" cy="3050863"/>
              <a:chOff x="1083881" y="1419076"/>
              <a:chExt cx="1508555" cy="3050863"/>
            </a:xfrm>
          </p:grpSpPr>
          <p:sp>
            <p:nvSpPr>
              <p:cNvPr id="2121" name="Google Shape;2121;p42"/>
              <p:cNvSpPr/>
              <p:nvPr/>
            </p:nvSpPr>
            <p:spPr>
              <a:xfrm>
                <a:off x="1395564" y="4230110"/>
                <a:ext cx="109312" cy="126531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888" extrusionOk="0">
                    <a:moveTo>
                      <a:pt x="2494" y="1"/>
                    </a:moveTo>
                    <a:lnTo>
                      <a:pt x="201" y="168"/>
                    </a:lnTo>
                    <a:lnTo>
                      <a:pt x="0" y="2579"/>
                    </a:lnTo>
                    <a:cubicBezTo>
                      <a:pt x="0" y="2579"/>
                      <a:pt x="552" y="2887"/>
                      <a:pt x="1431" y="2887"/>
                    </a:cubicBezTo>
                    <a:cubicBezTo>
                      <a:pt x="1635" y="2887"/>
                      <a:pt x="1856" y="2871"/>
                      <a:pt x="2093" y="2830"/>
                    </a:cubicBezTo>
                    <a:lnTo>
                      <a:pt x="2494" y="1"/>
                    </a:lnTo>
                    <a:close/>
                  </a:path>
                </a:pathLst>
              </a:custGeom>
              <a:solidFill>
                <a:srgbClr val="942F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2"/>
              <p:cNvSpPr/>
              <p:nvPr/>
            </p:nvSpPr>
            <p:spPr>
              <a:xfrm>
                <a:off x="1377207" y="4297581"/>
                <a:ext cx="375561" cy="172358"/>
              </a:xfrm>
              <a:custGeom>
                <a:avLst/>
                <a:gdLst/>
                <a:ahLst/>
                <a:cxnLst/>
                <a:rect l="l" t="t" r="r" b="b"/>
                <a:pathLst>
                  <a:path w="8572" h="3934" extrusionOk="0">
                    <a:moveTo>
                      <a:pt x="3233" y="1"/>
                    </a:moveTo>
                    <a:cubicBezTo>
                      <a:pt x="2851" y="1"/>
                      <a:pt x="2395" y="620"/>
                      <a:pt x="2395" y="620"/>
                    </a:cubicBezTo>
                    <a:cubicBezTo>
                      <a:pt x="2311" y="640"/>
                      <a:pt x="2224" y="648"/>
                      <a:pt x="2134" y="648"/>
                    </a:cubicBezTo>
                    <a:cubicBezTo>
                      <a:pt x="1657" y="648"/>
                      <a:pt x="1105" y="415"/>
                      <a:pt x="711" y="415"/>
                    </a:cubicBezTo>
                    <a:cubicBezTo>
                      <a:pt x="488" y="415"/>
                      <a:pt x="316" y="489"/>
                      <a:pt x="235" y="721"/>
                    </a:cubicBezTo>
                    <a:cubicBezTo>
                      <a:pt x="1" y="1424"/>
                      <a:pt x="235" y="3750"/>
                      <a:pt x="235" y="3750"/>
                    </a:cubicBezTo>
                    <a:cubicBezTo>
                      <a:pt x="235" y="3750"/>
                      <a:pt x="3800" y="3934"/>
                      <a:pt x="6167" y="3934"/>
                    </a:cubicBezTo>
                    <a:cubicBezTo>
                      <a:pt x="7301" y="3934"/>
                      <a:pt x="8160" y="3892"/>
                      <a:pt x="8220" y="3767"/>
                    </a:cubicBezTo>
                    <a:cubicBezTo>
                      <a:pt x="8404" y="3399"/>
                      <a:pt x="8571" y="2662"/>
                      <a:pt x="7583" y="2478"/>
                    </a:cubicBezTo>
                    <a:cubicBezTo>
                      <a:pt x="7198" y="2411"/>
                      <a:pt x="6562" y="2060"/>
                      <a:pt x="5876" y="1624"/>
                    </a:cubicBezTo>
                    <a:cubicBezTo>
                      <a:pt x="5759" y="1558"/>
                      <a:pt x="5642" y="1491"/>
                      <a:pt x="5525" y="1407"/>
                    </a:cubicBezTo>
                    <a:cubicBezTo>
                      <a:pt x="5491" y="1373"/>
                      <a:pt x="5441" y="1357"/>
                      <a:pt x="5391" y="1323"/>
                    </a:cubicBezTo>
                    <a:cubicBezTo>
                      <a:pt x="5274" y="1239"/>
                      <a:pt x="5140" y="1156"/>
                      <a:pt x="5022" y="1072"/>
                    </a:cubicBezTo>
                    <a:cubicBezTo>
                      <a:pt x="4939" y="1022"/>
                      <a:pt x="4872" y="972"/>
                      <a:pt x="4805" y="938"/>
                    </a:cubicBezTo>
                    <a:cubicBezTo>
                      <a:pt x="4688" y="855"/>
                      <a:pt x="4587" y="788"/>
                      <a:pt x="4487" y="721"/>
                    </a:cubicBezTo>
                    <a:cubicBezTo>
                      <a:pt x="3884" y="319"/>
                      <a:pt x="3382" y="1"/>
                      <a:pt x="3248" y="1"/>
                    </a:cubicBezTo>
                    <a:cubicBezTo>
                      <a:pt x="3243" y="1"/>
                      <a:pt x="3238" y="1"/>
                      <a:pt x="3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2"/>
              <p:cNvSpPr/>
              <p:nvPr/>
            </p:nvSpPr>
            <p:spPr>
              <a:xfrm>
                <a:off x="1109555" y="4228664"/>
                <a:ext cx="121755" cy="127889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919" extrusionOk="0">
                    <a:moveTo>
                      <a:pt x="2779" y="0"/>
                    </a:moveTo>
                    <a:lnTo>
                      <a:pt x="703" y="168"/>
                    </a:lnTo>
                    <a:lnTo>
                      <a:pt x="0" y="2595"/>
                    </a:lnTo>
                    <a:cubicBezTo>
                      <a:pt x="0" y="2595"/>
                      <a:pt x="548" y="2919"/>
                      <a:pt x="1433" y="2919"/>
                    </a:cubicBezTo>
                    <a:cubicBezTo>
                      <a:pt x="1631" y="2919"/>
                      <a:pt x="1846" y="2903"/>
                      <a:pt x="2076" y="2863"/>
                    </a:cubicBez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42F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2"/>
              <p:cNvSpPr/>
              <p:nvPr/>
            </p:nvSpPr>
            <p:spPr>
              <a:xfrm>
                <a:off x="1083881" y="4297581"/>
                <a:ext cx="376262" cy="172358"/>
              </a:xfrm>
              <a:custGeom>
                <a:avLst/>
                <a:gdLst/>
                <a:ahLst/>
                <a:cxnLst/>
                <a:rect l="l" t="t" r="r" b="b"/>
                <a:pathLst>
                  <a:path w="8588" h="3934" extrusionOk="0">
                    <a:moveTo>
                      <a:pt x="3233" y="1"/>
                    </a:moveTo>
                    <a:cubicBezTo>
                      <a:pt x="2867" y="1"/>
                      <a:pt x="2411" y="620"/>
                      <a:pt x="2411" y="620"/>
                    </a:cubicBezTo>
                    <a:cubicBezTo>
                      <a:pt x="2326" y="640"/>
                      <a:pt x="2237" y="648"/>
                      <a:pt x="2145" y="648"/>
                    </a:cubicBezTo>
                    <a:cubicBezTo>
                      <a:pt x="1661" y="648"/>
                      <a:pt x="1107" y="415"/>
                      <a:pt x="716" y="415"/>
                    </a:cubicBezTo>
                    <a:cubicBezTo>
                      <a:pt x="496" y="415"/>
                      <a:pt x="327" y="489"/>
                      <a:pt x="252" y="721"/>
                    </a:cubicBezTo>
                    <a:cubicBezTo>
                      <a:pt x="1" y="1424"/>
                      <a:pt x="252" y="3750"/>
                      <a:pt x="252" y="3750"/>
                    </a:cubicBezTo>
                    <a:cubicBezTo>
                      <a:pt x="252" y="3750"/>
                      <a:pt x="3817" y="3934"/>
                      <a:pt x="6178" y="3934"/>
                    </a:cubicBezTo>
                    <a:cubicBezTo>
                      <a:pt x="7310" y="3934"/>
                      <a:pt x="8165" y="3892"/>
                      <a:pt x="8219" y="3767"/>
                    </a:cubicBezTo>
                    <a:cubicBezTo>
                      <a:pt x="8403" y="3399"/>
                      <a:pt x="8587" y="2662"/>
                      <a:pt x="7583" y="2478"/>
                    </a:cubicBezTo>
                    <a:cubicBezTo>
                      <a:pt x="7215" y="2411"/>
                      <a:pt x="6562" y="2060"/>
                      <a:pt x="5876" y="1624"/>
                    </a:cubicBezTo>
                    <a:cubicBezTo>
                      <a:pt x="5759" y="1558"/>
                      <a:pt x="5641" y="1491"/>
                      <a:pt x="5541" y="1407"/>
                    </a:cubicBezTo>
                    <a:cubicBezTo>
                      <a:pt x="5491" y="1373"/>
                      <a:pt x="5441" y="1357"/>
                      <a:pt x="5390" y="1323"/>
                    </a:cubicBezTo>
                    <a:cubicBezTo>
                      <a:pt x="5273" y="1239"/>
                      <a:pt x="5139" y="1156"/>
                      <a:pt x="5022" y="1072"/>
                    </a:cubicBezTo>
                    <a:cubicBezTo>
                      <a:pt x="4955" y="1022"/>
                      <a:pt x="4871" y="972"/>
                      <a:pt x="4804" y="938"/>
                    </a:cubicBezTo>
                    <a:cubicBezTo>
                      <a:pt x="4704" y="855"/>
                      <a:pt x="4587" y="788"/>
                      <a:pt x="4503" y="721"/>
                    </a:cubicBezTo>
                    <a:cubicBezTo>
                      <a:pt x="3884" y="319"/>
                      <a:pt x="3398" y="1"/>
                      <a:pt x="3248" y="1"/>
                    </a:cubicBezTo>
                    <a:cubicBezTo>
                      <a:pt x="3243" y="1"/>
                      <a:pt x="3238" y="1"/>
                      <a:pt x="3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2"/>
              <p:cNvSpPr/>
              <p:nvPr/>
            </p:nvSpPr>
            <p:spPr>
              <a:xfrm>
                <a:off x="2166317" y="2900652"/>
                <a:ext cx="264058" cy="717473"/>
              </a:xfrm>
              <a:custGeom>
                <a:avLst/>
                <a:gdLst/>
                <a:ahLst/>
                <a:cxnLst/>
                <a:rect l="l" t="t" r="r" b="b"/>
                <a:pathLst>
                  <a:path w="6027" h="16376" extrusionOk="0">
                    <a:moveTo>
                      <a:pt x="2698" y="0"/>
                    </a:moveTo>
                    <a:cubicBezTo>
                      <a:pt x="2580" y="0"/>
                      <a:pt x="2460" y="21"/>
                      <a:pt x="2344" y="65"/>
                    </a:cubicBezTo>
                    <a:cubicBezTo>
                      <a:pt x="1792" y="249"/>
                      <a:pt x="1507" y="852"/>
                      <a:pt x="1708" y="1404"/>
                    </a:cubicBezTo>
                    <a:lnTo>
                      <a:pt x="3817" y="7313"/>
                    </a:lnTo>
                    <a:lnTo>
                      <a:pt x="235" y="14878"/>
                    </a:lnTo>
                    <a:cubicBezTo>
                      <a:pt x="1" y="15397"/>
                      <a:pt x="218" y="16033"/>
                      <a:pt x="737" y="16268"/>
                    </a:cubicBezTo>
                    <a:cubicBezTo>
                      <a:pt x="887" y="16343"/>
                      <a:pt x="1041" y="16376"/>
                      <a:pt x="1193" y="16376"/>
                    </a:cubicBezTo>
                    <a:cubicBezTo>
                      <a:pt x="1312" y="16376"/>
                      <a:pt x="1430" y="16355"/>
                      <a:pt x="1541" y="16318"/>
                    </a:cubicBezTo>
                    <a:cubicBezTo>
                      <a:pt x="1792" y="16218"/>
                      <a:pt x="2009" y="16033"/>
                      <a:pt x="2126" y="15782"/>
                    </a:cubicBezTo>
                    <a:lnTo>
                      <a:pt x="5893" y="7815"/>
                    </a:lnTo>
                    <a:cubicBezTo>
                      <a:pt x="6026" y="7564"/>
                      <a:pt x="6026" y="7279"/>
                      <a:pt x="5943" y="7028"/>
                    </a:cubicBezTo>
                    <a:lnTo>
                      <a:pt x="3683" y="701"/>
                    </a:lnTo>
                    <a:cubicBezTo>
                      <a:pt x="3526" y="269"/>
                      <a:pt x="3123" y="0"/>
                      <a:pt x="26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2"/>
              <p:cNvSpPr/>
              <p:nvPr/>
            </p:nvSpPr>
            <p:spPr>
              <a:xfrm>
                <a:off x="2244785" y="2933249"/>
                <a:ext cx="239129" cy="119477"/>
              </a:xfrm>
              <a:custGeom>
                <a:avLst/>
                <a:gdLst/>
                <a:ahLst/>
                <a:cxnLst/>
                <a:rect l="l" t="t" r="r" b="b"/>
                <a:pathLst>
                  <a:path w="5458" h="2727" extrusionOk="0">
                    <a:moveTo>
                      <a:pt x="1040" y="0"/>
                    </a:moveTo>
                    <a:cubicBezTo>
                      <a:pt x="754" y="0"/>
                      <a:pt x="475" y="137"/>
                      <a:pt x="302" y="392"/>
                    </a:cubicBezTo>
                    <a:cubicBezTo>
                      <a:pt x="1" y="794"/>
                      <a:pt x="101" y="1363"/>
                      <a:pt x="503" y="1664"/>
                    </a:cubicBezTo>
                    <a:cubicBezTo>
                      <a:pt x="570" y="1698"/>
                      <a:pt x="637" y="1731"/>
                      <a:pt x="704" y="1765"/>
                    </a:cubicBezTo>
                    <a:lnTo>
                      <a:pt x="2896" y="2652"/>
                    </a:lnTo>
                    <a:lnTo>
                      <a:pt x="2980" y="2685"/>
                    </a:lnTo>
                    <a:cubicBezTo>
                      <a:pt x="3053" y="2713"/>
                      <a:pt x="3127" y="2726"/>
                      <a:pt x="3200" y="2726"/>
                    </a:cubicBezTo>
                    <a:cubicBezTo>
                      <a:pt x="3346" y="2726"/>
                      <a:pt x="3488" y="2674"/>
                      <a:pt x="3599" y="2585"/>
                    </a:cubicBezTo>
                    <a:lnTo>
                      <a:pt x="5139" y="1329"/>
                    </a:lnTo>
                    <a:cubicBezTo>
                      <a:pt x="5407" y="1112"/>
                      <a:pt x="5457" y="710"/>
                      <a:pt x="5240" y="442"/>
                    </a:cubicBezTo>
                    <a:cubicBezTo>
                      <a:pt x="5118" y="292"/>
                      <a:pt x="4938" y="216"/>
                      <a:pt x="4757" y="216"/>
                    </a:cubicBezTo>
                    <a:cubicBezTo>
                      <a:pt x="4614" y="216"/>
                      <a:pt x="4470" y="263"/>
                      <a:pt x="4353" y="359"/>
                    </a:cubicBezTo>
                    <a:lnTo>
                      <a:pt x="3177" y="1317"/>
                    </a:lnTo>
                    <a:lnTo>
                      <a:pt x="1574" y="175"/>
                    </a:lnTo>
                    <a:cubicBezTo>
                      <a:pt x="1410" y="57"/>
                      <a:pt x="1224" y="0"/>
                      <a:pt x="10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2"/>
              <p:cNvSpPr/>
              <p:nvPr/>
            </p:nvSpPr>
            <p:spPr>
              <a:xfrm>
                <a:off x="2304195" y="2860081"/>
                <a:ext cx="266249" cy="141032"/>
              </a:xfrm>
              <a:custGeom>
                <a:avLst/>
                <a:gdLst/>
                <a:ahLst/>
                <a:cxnLst/>
                <a:rect l="l" t="t" r="r" b="b"/>
                <a:pathLst>
                  <a:path w="6077" h="3219" extrusionOk="0">
                    <a:moveTo>
                      <a:pt x="3100" y="0"/>
                    </a:moveTo>
                    <a:cubicBezTo>
                      <a:pt x="2958" y="0"/>
                      <a:pt x="2829" y="48"/>
                      <a:pt x="2712" y="120"/>
                    </a:cubicBezTo>
                    <a:lnTo>
                      <a:pt x="2695" y="137"/>
                    </a:lnTo>
                    <a:lnTo>
                      <a:pt x="385" y="1878"/>
                    </a:lnTo>
                    <a:cubicBezTo>
                      <a:pt x="67" y="2112"/>
                      <a:pt x="0" y="2581"/>
                      <a:pt x="235" y="2916"/>
                    </a:cubicBezTo>
                    <a:cubicBezTo>
                      <a:pt x="383" y="3114"/>
                      <a:pt x="608" y="3218"/>
                      <a:pt x="837" y="3218"/>
                    </a:cubicBezTo>
                    <a:cubicBezTo>
                      <a:pt x="994" y="3218"/>
                      <a:pt x="1153" y="3169"/>
                      <a:pt x="1289" y="3066"/>
                    </a:cubicBezTo>
                    <a:cubicBezTo>
                      <a:pt x="1306" y="3050"/>
                      <a:pt x="1323" y="3050"/>
                      <a:pt x="1339" y="3033"/>
                    </a:cubicBezTo>
                    <a:lnTo>
                      <a:pt x="3285" y="1285"/>
                    </a:lnTo>
                    <a:lnTo>
                      <a:pt x="3285" y="1285"/>
                    </a:lnTo>
                    <a:lnTo>
                      <a:pt x="5340" y="1493"/>
                    </a:lnTo>
                    <a:cubicBezTo>
                      <a:pt x="5361" y="1495"/>
                      <a:pt x="5382" y="1496"/>
                      <a:pt x="5403" y="1496"/>
                    </a:cubicBezTo>
                    <a:cubicBezTo>
                      <a:pt x="5727" y="1496"/>
                      <a:pt x="5996" y="1254"/>
                      <a:pt x="6043" y="924"/>
                    </a:cubicBezTo>
                    <a:cubicBezTo>
                      <a:pt x="6076" y="589"/>
                      <a:pt x="5825" y="271"/>
                      <a:pt x="5474" y="238"/>
                    </a:cubicBezTo>
                    <a:lnTo>
                      <a:pt x="3164" y="3"/>
                    </a:lnTo>
                    <a:cubicBezTo>
                      <a:pt x="3142" y="1"/>
                      <a:pt x="3121" y="0"/>
                      <a:pt x="31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2"/>
              <p:cNvSpPr/>
              <p:nvPr/>
            </p:nvSpPr>
            <p:spPr>
              <a:xfrm>
                <a:off x="2269715" y="2813245"/>
                <a:ext cx="276544" cy="144625"/>
              </a:xfrm>
              <a:custGeom>
                <a:avLst/>
                <a:gdLst/>
                <a:ahLst/>
                <a:cxnLst/>
                <a:rect l="l" t="t" r="r" b="b"/>
                <a:pathLst>
                  <a:path w="6312" h="3301" extrusionOk="0">
                    <a:moveTo>
                      <a:pt x="5642" y="1"/>
                    </a:moveTo>
                    <a:lnTo>
                      <a:pt x="3064" y="101"/>
                    </a:lnTo>
                    <a:cubicBezTo>
                      <a:pt x="2930" y="101"/>
                      <a:pt x="2813" y="152"/>
                      <a:pt x="2712" y="219"/>
                    </a:cubicBezTo>
                    <a:lnTo>
                      <a:pt x="2696" y="235"/>
                    </a:lnTo>
                    <a:lnTo>
                      <a:pt x="386" y="1976"/>
                    </a:lnTo>
                    <a:cubicBezTo>
                      <a:pt x="68" y="2227"/>
                      <a:pt x="1" y="2679"/>
                      <a:pt x="235" y="3014"/>
                    </a:cubicBezTo>
                    <a:cubicBezTo>
                      <a:pt x="382" y="3201"/>
                      <a:pt x="605" y="3301"/>
                      <a:pt x="828" y="3301"/>
                    </a:cubicBezTo>
                    <a:cubicBezTo>
                      <a:pt x="985" y="3301"/>
                      <a:pt x="1142" y="3251"/>
                      <a:pt x="1273" y="3148"/>
                    </a:cubicBezTo>
                    <a:cubicBezTo>
                      <a:pt x="1290" y="3148"/>
                      <a:pt x="1306" y="3131"/>
                      <a:pt x="1323" y="3114"/>
                    </a:cubicBezTo>
                    <a:lnTo>
                      <a:pt x="1323" y="3131"/>
                    </a:lnTo>
                    <a:lnTo>
                      <a:pt x="3341" y="1348"/>
                    </a:lnTo>
                    <a:lnTo>
                      <a:pt x="3341" y="1348"/>
                    </a:lnTo>
                    <a:lnTo>
                      <a:pt x="5692" y="1256"/>
                    </a:lnTo>
                    <a:cubicBezTo>
                      <a:pt x="6027" y="1256"/>
                      <a:pt x="6311" y="955"/>
                      <a:pt x="6294" y="604"/>
                    </a:cubicBezTo>
                    <a:cubicBezTo>
                      <a:pt x="6278" y="269"/>
                      <a:pt x="5993" y="1"/>
                      <a:pt x="5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42"/>
              <p:cNvSpPr/>
              <p:nvPr/>
            </p:nvSpPr>
            <p:spPr>
              <a:xfrm>
                <a:off x="2242595" y="2760188"/>
                <a:ext cx="281627" cy="177134"/>
              </a:xfrm>
              <a:custGeom>
                <a:avLst/>
                <a:gdLst/>
                <a:ahLst/>
                <a:cxnLst/>
                <a:rect l="l" t="t" r="r" b="b"/>
                <a:pathLst>
                  <a:path w="6428" h="4043" extrusionOk="0">
                    <a:moveTo>
                      <a:pt x="5748" y="0"/>
                    </a:moveTo>
                    <a:cubicBezTo>
                      <a:pt x="5718" y="0"/>
                      <a:pt x="5688" y="3"/>
                      <a:pt x="5658" y="7"/>
                    </a:cubicBezTo>
                    <a:lnTo>
                      <a:pt x="3331" y="358"/>
                    </a:lnTo>
                    <a:cubicBezTo>
                      <a:pt x="3231" y="375"/>
                      <a:pt x="3130" y="425"/>
                      <a:pt x="3047" y="492"/>
                    </a:cubicBezTo>
                    <a:lnTo>
                      <a:pt x="3013" y="509"/>
                    </a:lnTo>
                    <a:lnTo>
                      <a:pt x="402" y="2635"/>
                    </a:lnTo>
                    <a:cubicBezTo>
                      <a:pt x="51" y="2919"/>
                      <a:pt x="0" y="3405"/>
                      <a:pt x="285" y="3756"/>
                    </a:cubicBezTo>
                    <a:cubicBezTo>
                      <a:pt x="435" y="3944"/>
                      <a:pt x="659" y="4042"/>
                      <a:pt x="885" y="4042"/>
                    </a:cubicBezTo>
                    <a:cubicBezTo>
                      <a:pt x="1063" y="4042"/>
                      <a:pt x="1243" y="3982"/>
                      <a:pt x="1390" y="3857"/>
                    </a:cubicBezTo>
                    <a:cubicBezTo>
                      <a:pt x="1406" y="3857"/>
                      <a:pt x="1423" y="3823"/>
                      <a:pt x="1440" y="3806"/>
                    </a:cubicBezTo>
                    <a:lnTo>
                      <a:pt x="3725" y="1569"/>
                    </a:lnTo>
                    <a:lnTo>
                      <a:pt x="5842" y="1262"/>
                    </a:lnTo>
                    <a:cubicBezTo>
                      <a:pt x="6194" y="1212"/>
                      <a:pt x="6428" y="894"/>
                      <a:pt x="6378" y="542"/>
                    </a:cubicBezTo>
                    <a:cubicBezTo>
                      <a:pt x="6332" y="236"/>
                      <a:pt x="6062" y="0"/>
                      <a:pt x="5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42"/>
              <p:cNvSpPr/>
              <p:nvPr/>
            </p:nvSpPr>
            <p:spPr>
              <a:xfrm>
                <a:off x="1912598" y="3430612"/>
                <a:ext cx="452495" cy="605226"/>
              </a:xfrm>
              <a:custGeom>
                <a:avLst/>
                <a:gdLst/>
                <a:ahLst/>
                <a:cxnLst/>
                <a:rect l="l" t="t" r="r" b="b"/>
                <a:pathLst>
                  <a:path w="10328" h="13814" extrusionOk="0">
                    <a:moveTo>
                      <a:pt x="6889" y="1"/>
                    </a:moveTo>
                    <a:cubicBezTo>
                      <a:pt x="5576" y="1"/>
                      <a:pt x="4330" y="774"/>
                      <a:pt x="3800" y="2063"/>
                    </a:cubicBezTo>
                    <a:lnTo>
                      <a:pt x="1021" y="8758"/>
                    </a:lnTo>
                    <a:lnTo>
                      <a:pt x="0" y="11252"/>
                    </a:lnTo>
                    <a:lnTo>
                      <a:pt x="6160" y="13813"/>
                    </a:lnTo>
                    <a:lnTo>
                      <a:pt x="7398" y="10850"/>
                    </a:lnTo>
                    <a:lnTo>
                      <a:pt x="9976" y="4624"/>
                    </a:lnTo>
                    <a:cubicBezTo>
                      <a:pt x="10328" y="3770"/>
                      <a:pt x="10294" y="2849"/>
                      <a:pt x="9976" y="2063"/>
                    </a:cubicBezTo>
                    <a:cubicBezTo>
                      <a:pt x="9641" y="1276"/>
                      <a:pt x="9022" y="606"/>
                      <a:pt x="8168" y="255"/>
                    </a:cubicBezTo>
                    <a:cubicBezTo>
                      <a:pt x="7749" y="82"/>
                      <a:pt x="7315" y="1"/>
                      <a:pt x="68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42"/>
              <p:cNvSpPr/>
              <p:nvPr/>
            </p:nvSpPr>
            <p:spPr>
              <a:xfrm>
                <a:off x="1912598" y="3791061"/>
                <a:ext cx="317553" cy="244780"/>
              </a:xfrm>
              <a:custGeom>
                <a:avLst/>
                <a:gdLst/>
                <a:ahLst/>
                <a:cxnLst/>
                <a:rect l="l" t="t" r="r" b="b"/>
                <a:pathLst>
                  <a:path w="7248" h="5587" extrusionOk="0">
                    <a:moveTo>
                      <a:pt x="3252" y="0"/>
                    </a:moveTo>
                    <a:cubicBezTo>
                      <a:pt x="2601" y="0"/>
                      <a:pt x="1860" y="154"/>
                      <a:pt x="1021" y="531"/>
                    </a:cubicBezTo>
                    <a:lnTo>
                      <a:pt x="0" y="3025"/>
                    </a:lnTo>
                    <a:lnTo>
                      <a:pt x="6160" y="5586"/>
                    </a:lnTo>
                    <a:lnTo>
                      <a:pt x="7248" y="2975"/>
                    </a:lnTo>
                    <a:cubicBezTo>
                      <a:pt x="7221" y="2934"/>
                      <a:pt x="6096" y="0"/>
                      <a:pt x="32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42"/>
              <p:cNvSpPr/>
              <p:nvPr/>
            </p:nvSpPr>
            <p:spPr>
              <a:xfrm>
                <a:off x="1908173" y="3815026"/>
                <a:ext cx="293412" cy="582356"/>
              </a:xfrm>
              <a:custGeom>
                <a:avLst/>
                <a:gdLst/>
                <a:ahLst/>
                <a:cxnLst/>
                <a:rect l="l" t="t" r="r" b="b"/>
                <a:pathLst>
                  <a:path w="6697" h="13292" extrusionOk="0">
                    <a:moveTo>
                      <a:pt x="3348" y="1"/>
                    </a:moveTo>
                    <a:cubicBezTo>
                      <a:pt x="1507" y="1"/>
                      <a:pt x="1" y="1491"/>
                      <a:pt x="1" y="3332"/>
                    </a:cubicBezTo>
                    <a:lnTo>
                      <a:pt x="1" y="3349"/>
                    </a:lnTo>
                    <a:lnTo>
                      <a:pt x="1" y="13291"/>
                    </a:lnTo>
                    <a:lnTo>
                      <a:pt x="6696" y="13291"/>
                    </a:lnTo>
                    <a:lnTo>
                      <a:pt x="6696" y="3349"/>
                    </a:lnTo>
                    <a:cubicBezTo>
                      <a:pt x="6696" y="2411"/>
                      <a:pt x="6311" y="1574"/>
                      <a:pt x="5708" y="972"/>
                    </a:cubicBezTo>
                    <a:cubicBezTo>
                      <a:pt x="5106" y="369"/>
                      <a:pt x="4269" y="1"/>
                      <a:pt x="33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42"/>
              <p:cNvSpPr/>
              <p:nvPr/>
            </p:nvSpPr>
            <p:spPr>
              <a:xfrm>
                <a:off x="1982961" y="3920659"/>
                <a:ext cx="138667" cy="138623"/>
              </a:xfrm>
              <a:custGeom>
                <a:avLst/>
                <a:gdLst/>
                <a:ahLst/>
                <a:cxnLst/>
                <a:rect l="l" t="t" r="r" b="b"/>
                <a:pathLst>
                  <a:path w="3165" h="3164" extrusionOk="0">
                    <a:moveTo>
                      <a:pt x="1591" y="0"/>
                    </a:moveTo>
                    <a:cubicBezTo>
                      <a:pt x="721" y="0"/>
                      <a:pt x="1" y="703"/>
                      <a:pt x="1" y="1574"/>
                    </a:cubicBezTo>
                    <a:cubicBezTo>
                      <a:pt x="1" y="2444"/>
                      <a:pt x="721" y="3164"/>
                      <a:pt x="1591" y="3164"/>
                    </a:cubicBezTo>
                    <a:cubicBezTo>
                      <a:pt x="2461" y="3164"/>
                      <a:pt x="3165" y="2444"/>
                      <a:pt x="3165" y="1574"/>
                    </a:cubicBezTo>
                    <a:cubicBezTo>
                      <a:pt x="3165" y="703"/>
                      <a:pt x="2461" y="0"/>
                      <a:pt x="15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42"/>
              <p:cNvSpPr/>
              <p:nvPr/>
            </p:nvSpPr>
            <p:spPr>
              <a:xfrm>
                <a:off x="1996192" y="3933102"/>
                <a:ext cx="112248" cy="112992"/>
              </a:xfrm>
              <a:custGeom>
                <a:avLst/>
                <a:gdLst/>
                <a:ahLst/>
                <a:cxnLst/>
                <a:rect l="l" t="t" r="r" b="b"/>
                <a:pathLst>
                  <a:path w="2562" h="2579" extrusionOk="0">
                    <a:moveTo>
                      <a:pt x="1289" y="1"/>
                    </a:moveTo>
                    <a:cubicBezTo>
                      <a:pt x="569" y="1"/>
                      <a:pt x="0" y="587"/>
                      <a:pt x="0" y="1290"/>
                    </a:cubicBezTo>
                    <a:cubicBezTo>
                      <a:pt x="0" y="2009"/>
                      <a:pt x="569" y="2579"/>
                      <a:pt x="1289" y="2579"/>
                    </a:cubicBezTo>
                    <a:cubicBezTo>
                      <a:pt x="1992" y="2579"/>
                      <a:pt x="2561" y="2009"/>
                      <a:pt x="2561" y="1290"/>
                    </a:cubicBezTo>
                    <a:cubicBezTo>
                      <a:pt x="2561" y="587"/>
                      <a:pt x="1992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42"/>
              <p:cNvSpPr/>
              <p:nvPr/>
            </p:nvSpPr>
            <p:spPr>
              <a:xfrm>
                <a:off x="2023312" y="3960967"/>
                <a:ext cx="57964" cy="58008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24" extrusionOk="0">
                    <a:moveTo>
                      <a:pt x="670" y="1"/>
                    </a:moveTo>
                    <a:cubicBezTo>
                      <a:pt x="302" y="1"/>
                      <a:pt x="1" y="285"/>
                      <a:pt x="1" y="654"/>
                    </a:cubicBezTo>
                    <a:cubicBezTo>
                      <a:pt x="1" y="1022"/>
                      <a:pt x="302" y="1323"/>
                      <a:pt x="670" y="1323"/>
                    </a:cubicBezTo>
                    <a:cubicBezTo>
                      <a:pt x="1022" y="1323"/>
                      <a:pt x="1323" y="1022"/>
                      <a:pt x="1323" y="654"/>
                    </a:cubicBezTo>
                    <a:cubicBezTo>
                      <a:pt x="1323" y="285"/>
                      <a:pt x="1022" y="1"/>
                      <a:pt x="6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42"/>
              <p:cNvSpPr/>
              <p:nvPr/>
            </p:nvSpPr>
            <p:spPr>
              <a:xfrm>
                <a:off x="1908917" y="4309323"/>
                <a:ext cx="292667" cy="62389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1424" extrusionOk="0">
                    <a:moveTo>
                      <a:pt x="0" y="1"/>
                    </a:moveTo>
                    <a:lnTo>
                      <a:pt x="0" y="1423"/>
                    </a:lnTo>
                    <a:lnTo>
                      <a:pt x="6679" y="1423"/>
                    </a:lnTo>
                    <a:lnTo>
                      <a:pt x="66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42"/>
              <p:cNvSpPr/>
              <p:nvPr/>
            </p:nvSpPr>
            <p:spPr>
              <a:xfrm>
                <a:off x="1834830" y="4371669"/>
                <a:ext cx="757606" cy="76321"/>
              </a:xfrm>
              <a:custGeom>
                <a:avLst/>
                <a:gdLst/>
                <a:ahLst/>
                <a:cxnLst/>
                <a:rect l="l" t="t" r="r" b="b"/>
                <a:pathLst>
                  <a:path w="17292" h="1742" extrusionOk="0">
                    <a:moveTo>
                      <a:pt x="871" y="0"/>
                    </a:moveTo>
                    <a:cubicBezTo>
                      <a:pt x="386" y="0"/>
                      <a:pt x="1" y="385"/>
                      <a:pt x="1" y="871"/>
                    </a:cubicBezTo>
                    <a:cubicBezTo>
                      <a:pt x="1" y="1105"/>
                      <a:pt x="101" y="1323"/>
                      <a:pt x="252" y="1490"/>
                    </a:cubicBezTo>
                    <a:cubicBezTo>
                      <a:pt x="419" y="1641"/>
                      <a:pt x="637" y="1741"/>
                      <a:pt x="871" y="1741"/>
                    </a:cubicBezTo>
                    <a:lnTo>
                      <a:pt x="16421" y="1741"/>
                    </a:lnTo>
                    <a:cubicBezTo>
                      <a:pt x="16907" y="1741"/>
                      <a:pt x="17292" y="1356"/>
                      <a:pt x="17292" y="871"/>
                    </a:cubicBezTo>
                    <a:cubicBezTo>
                      <a:pt x="17292" y="637"/>
                      <a:pt x="17191" y="419"/>
                      <a:pt x="17041" y="252"/>
                    </a:cubicBezTo>
                    <a:cubicBezTo>
                      <a:pt x="16873" y="101"/>
                      <a:pt x="16656" y="0"/>
                      <a:pt x="164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42"/>
              <p:cNvSpPr/>
              <p:nvPr/>
            </p:nvSpPr>
            <p:spPr>
              <a:xfrm>
                <a:off x="2139898" y="3502816"/>
                <a:ext cx="156279" cy="138623"/>
              </a:xfrm>
              <a:custGeom>
                <a:avLst/>
                <a:gdLst/>
                <a:ahLst/>
                <a:cxnLst/>
                <a:rect l="l" t="t" r="r" b="b"/>
                <a:pathLst>
                  <a:path w="3567" h="3164" extrusionOk="0">
                    <a:moveTo>
                      <a:pt x="1792" y="1"/>
                    </a:moveTo>
                    <a:cubicBezTo>
                      <a:pt x="1614" y="1"/>
                      <a:pt x="1433" y="32"/>
                      <a:pt x="1256" y="97"/>
                    </a:cubicBezTo>
                    <a:cubicBezTo>
                      <a:pt x="436" y="381"/>
                      <a:pt x="1" y="1302"/>
                      <a:pt x="302" y="2105"/>
                    </a:cubicBezTo>
                    <a:cubicBezTo>
                      <a:pt x="528" y="2755"/>
                      <a:pt x="1152" y="3163"/>
                      <a:pt x="1810" y="3163"/>
                    </a:cubicBezTo>
                    <a:cubicBezTo>
                      <a:pt x="1983" y="3163"/>
                      <a:pt x="2157" y="3135"/>
                      <a:pt x="2328" y="3076"/>
                    </a:cubicBezTo>
                    <a:cubicBezTo>
                      <a:pt x="3148" y="2775"/>
                      <a:pt x="3566" y="1871"/>
                      <a:pt x="3282" y="1051"/>
                    </a:cubicBezTo>
                    <a:cubicBezTo>
                      <a:pt x="3045" y="407"/>
                      <a:pt x="2438" y="1"/>
                      <a:pt x="17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42"/>
              <p:cNvSpPr/>
              <p:nvPr/>
            </p:nvSpPr>
            <p:spPr>
              <a:xfrm>
                <a:off x="2154575" y="3515916"/>
                <a:ext cx="126925" cy="112511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2568" extrusionOk="0">
                    <a:moveTo>
                      <a:pt x="1467" y="1"/>
                    </a:moveTo>
                    <a:cubicBezTo>
                      <a:pt x="1319" y="1"/>
                      <a:pt x="1169" y="27"/>
                      <a:pt x="1022" y="82"/>
                    </a:cubicBezTo>
                    <a:cubicBezTo>
                      <a:pt x="352" y="317"/>
                      <a:pt x="1" y="1053"/>
                      <a:pt x="252" y="1723"/>
                    </a:cubicBezTo>
                    <a:cubicBezTo>
                      <a:pt x="436" y="2248"/>
                      <a:pt x="929" y="2567"/>
                      <a:pt x="1456" y="2567"/>
                    </a:cubicBezTo>
                    <a:cubicBezTo>
                      <a:pt x="1601" y="2567"/>
                      <a:pt x="1748" y="2543"/>
                      <a:pt x="1892" y="2493"/>
                    </a:cubicBezTo>
                    <a:cubicBezTo>
                      <a:pt x="2562" y="2258"/>
                      <a:pt x="2897" y="1522"/>
                      <a:pt x="2662" y="852"/>
                    </a:cubicBezTo>
                    <a:cubicBezTo>
                      <a:pt x="2479" y="330"/>
                      <a:pt x="1991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42"/>
              <p:cNvSpPr/>
              <p:nvPr/>
            </p:nvSpPr>
            <p:spPr>
              <a:xfrm>
                <a:off x="2186120" y="3543255"/>
                <a:ext cx="64580" cy="57789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1319" extrusionOk="0">
                    <a:moveTo>
                      <a:pt x="747" y="0"/>
                    </a:moveTo>
                    <a:cubicBezTo>
                      <a:pt x="671" y="0"/>
                      <a:pt x="594" y="14"/>
                      <a:pt x="519" y="44"/>
                    </a:cubicBezTo>
                    <a:cubicBezTo>
                      <a:pt x="168" y="161"/>
                      <a:pt x="1" y="546"/>
                      <a:pt x="118" y="881"/>
                    </a:cubicBezTo>
                    <a:cubicBezTo>
                      <a:pt x="211" y="1147"/>
                      <a:pt x="473" y="1318"/>
                      <a:pt x="745" y="1318"/>
                    </a:cubicBezTo>
                    <a:cubicBezTo>
                      <a:pt x="815" y="1318"/>
                      <a:pt x="886" y="1307"/>
                      <a:pt x="955" y="1283"/>
                    </a:cubicBezTo>
                    <a:cubicBezTo>
                      <a:pt x="1289" y="1166"/>
                      <a:pt x="1473" y="781"/>
                      <a:pt x="1356" y="446"/>
                    </a:cubicBezTo>
                    <a:cubicBezTo>
                      <a:pt x="1265" y="172"/>
                      <a:pt x="1012" y="0"/>
                      <a:pt x="7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42"/>
              <p:cNvSpPr/>
              <p:nvPr/>
            </p:nvSpPr>
            <p:spPr>
              <a:xfrm>
                <a:off x="1395564" y="2862403"/>
                <a:ext cx="379197" cy="1383161"/>
              </a:xfrm>
              <a:custGeom>
                <a:avLst/>
                <a:gdLst/>
                <a:ahLst/>
                <a:cxnLst/>
                <a:rect l="l" t="t" r="r" b="b"/>
                <a:pathLst>
                  <a:path w="8655" h="31570" extrusionOk="0">
                    <a:moveTo>
                      <a:pt x="8654" y="0"/>
                    </a:moveTo>
                    <a:lnTo>
                      <a:pt x="2210" y="218"/>
                    </a:lnTo>
                    <a:lnTo>
                      <a:pt x="1674" y="6395"/>
                    </a:lnTo>
                    <a:lnTo>
                      <a:pt x="0" y="31569"/>
                    </a:lnTo>
                    <a:lnTo>
                      <a:pt x="2746" y="31402"/>
                    </a:lnTo>
                    <a:lnTo>
                      <a:pt x="86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42"/>
              <p:cNvSpPr/>
              <p:nvPr/>
            </p:nvSpPr>
            <p:spPr>
              <a:xfrm>
                <a:off x="1124933" y="2862403"/>
                <a:ext cx="436416" cy="1391967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31771" extrusionOk="0">
                    <a:moveTo>
                      <a:pt x="2980" y="0"/>
                    </a:moveTo>
                    <a:lnTo>
                      <a:pt x="2980" y="0"/>
                    </a:lnTo>
                    <a:cubicBezTo>
                      <a:pt x="3399" y="3415"/>
                      <a:pt x="3985" y="15484"/>
                      <a:pt x="3985" y="15484"/>
                    </a:cubicBezTo>
                    <a:cubicBezTo>
                      <a:pt x="3985" y="15484"/>
                      <a:pt x="2947" y="17978"/>
                      <a:pt x="2110" y="20940"/>
                    </a:cubicBezTo>
                    <a:cubicBezTo>
                      <a:pt x="1273" y="23903"/>
                      <a:pt x="1" y="31670"/>
                      <a:pt x="1" y="31670"/>
                    </a:cubicBezTo>
                    <a:lnTo>
                      <a:pt x="2445" y="31770"/>
                    </a:lnTo>
                    <a:lnTo>
                      <a:pt x="8688" y="17024"/>
                    </a:lnTo>
                    <a:lnTo>
                      <a:pt x="9960" y="1055"/>
                    </a:lnTo>
                    <a:lnTo>
                      <a:pt x="4252" y="185"/>
                    </a:lnTo>
                    <a:lnTo>
                      <a:pt x="3934" y="134"/>
                    </a:lnTo>
                    <a:lnTo>
                      <a:pt x="29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42"/>
              <p:cNvSpPr/>
              <p:nvPr/>
            </p:nvSpPr>
            <p:spPr>
              <a:xfrm>
                <a:off x="1547375" y="1809186"/>
                <a:ext cx="695261" cy="360139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8220" extrusionOk="0">
                    <a:moveTo>
                      <a:pt x="2456" y="0"/>
                    </a:moveTo>
                    <a:cubicBezTo>
                      <a:pt x="1724" y="0"/>
                      <a:pt x="1011" y="368"/>
                      <a:pt x="603" y="1041"/>
                    </a:cubicBezTo>
                    <a:cubicBezTo>
                      <a:pt x="0" y="2062"/>
                      <a:pt x="318" y="3384"/>
                      <a:pt x="1339" y="4003"/>
                    </a:cubicBezTo>
                    <a:lnTo>
                      <a:pt x="7817" y="7904"/>
                    </a:lnTo>
                    <a:lnTo>
                      <a:pt x="7985" y="8004"/>
                    </a:lnTo>
                    <a:cubicBezTo>
                      <a:pt x="8221" y="8144"/>
                      <a:pt x="8494" y="8220"/>
                      <a:pt x="8769" y="8220"/>
                    </a:cubicBezTo>
                    <a:cubicBezTo>
                      <a:pt x="9021" y="8220"/>
                      <a:pt x="9276" y="8157"/>
                      <a:pt x="9508" y="8021"/>
                    </a:cubicBezTo>
                    <a:cubicBezTo>
                      <a:pt x="10696" y="7351"/>
                      <a:pt x="11818" y="6548"/>
                      <a:pt x="12822" y="5644"/>
                    </a:cubicBezTo>
                    <a:cubicBezTo>
                      <a:pt x="13826" y="4740"/>
                      <a:pt x="14713" y="3736"/>
                      <a:pt x="15500" y="2698"/>
                    </a:cubicBezTo>
                    <a:cubicBezTo>
                      <a:pt x="15868" y="2196"/>
                      <a:pt x="15835" y="1493"/>
                      <a:pt x="15366" y="1057"/>
                    </a:cubicBezTo>
                    <a:cubicBezTo>
                      <a:pt x="15130" y="829"/>
                      <a:pt x="14822" y="716"/>
                      <a:pt x="14514" y="716"/>
                    </a:cubicBezTo>
                    <a:cubicBezTo>
                      <a:pt x="14190" y="716"/>
                      <a:pt x="13866" y="842"/>
                      <a:pt x="13625" y="1091"/>
                    </a:cubicBezTo>
                    <a:lnTo>
                      <a:pt x="13625" y="1108"/>
                    </a:lnTo>
                    <a:cubicBezTo>
                      <a:pt x="12805" y="1961"/>
                      <a:pt x="11918" y="2731"/>
                      <a:pt x="10997" y="3384"/>
                    </a:cubicBezTo>
                    <a:cubicBezTo>
                      <a:pt x="10361" y="3836"/>
                      <a:pt x="9692" y="4238"/>
                      <a:pt x="9006" y="4573"/>
                    </a:cubicBezTo>
                    <a:lnTo>
                      <a:pt x="3783" y="472"/>
                    </a:lnTo>
                    <a:cubicBezTo>
                      <a:pt x="3716" y="405"/>
                      <a:pt x="3649" y="354"/>
                      <a:pt x="3566" y="304"/>
                    </a:cubicBezTo>
                    <a:cubicBezTo>
                      <a:pt x="3217" y="99"/>
                      <a:pt x="2834" y="0"/>
                      <a:pt x="24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42"/>
              <p:cNvSpPr/>
              <p:nvPr/>
            </p:nvSpPr>
            <p:spPr>
              <a:xfrm>
                <a:off x="2137006" y="1710256"/>
                <a:ext cx="167232" cy="212885"/>
              </a:xfrm>
              <a:custGeom>
                <a:avLst/>
                <a:gdLst/>
                <a:ahLst/>
                <a:cxnLst/>
                <a:rect l="l" t="t" r="r" b="b"/>
                <a:pathLst>
                  <a:path w="3817" h="4859" extrusionOk="0">
                    <a:moveTo>
                      <a:pt x="3088" y="1"/>
                    </a:moveTo>
                    <a:cubicBezTo>
                      <a:pt x="3085" y="1"/>
                      <a:pt x="3083" y="1"/>
                      <a:pt x="3080" y="1"/>
                    </a:cubicBezTo>
                    <a:cubicBezTo>
                      <a:pt x="2812" y="35"/>
                      <a:pt x="1758" y="1340"/>
                      <a:pt x="1440" y="1725"/>
                    </a:cubicBezTo>
                    <a:cubicBezTo>
                      <a:pt x="1389" y="1809"/>
                      <a:pt x="1356" y="1842"/>
                      <a:pt x="1356" y="1842"/>
                    </a:cubicBezTo>
                    <a:cubicBezTo>
                      <a:pt x="1356" y="1842"/>
                      <a:pt x="1322" y="1759"/>
                      <a:pt x="1239" y="1709"/>
                    </a:cubicBezTo>
                    <a:cubicBezTo>
                      <a:pt x="1190" y="1668"/>
                      <a:pt x="1118" y="1635"/>
                      <a:pt x="1018" y="1635"/>
                    </a:cubicBezTo>
                    <a:cubicBezTo>
                      <a:pt x="912" y="1635"/>
                      <a:pt x="775" y="1672"/>
                      <a:pt x="603" y="1775"/>
                    </a:cubicBezTo>
                    <a:cubicBezTo>
                      <a:pt x="0" y="2127"/>
                      <a:pt x="167" y="3583"/>
                      <a:pt x="167" y="3583"/>
                    </a:cubicBezTo>
                    <a:cubicBezTo>
                      <a:pt x="167" y="3583"/>
                      <a:pt x="418" y="4236"/>
                      <a:pt x="1055" y="4638"/>
                    </a:cubicBezTo>
                    <a:cubicBezTo>
                      <a:pt x="1105" y="4671"/>
                      <a:pt x="1155" y="4705"/>
                      <a:pt x="1222" y="4721"/>
                    </a:cubicBezTo>
                    <a:cubicBezTo>
                      <a:pt x="1272" y="4755"/>
                      <a:pt x="1322" y="4772"/>
                      <a:pt x="1373" y="4805"/>
                    </a:cubicBezTo>
                    <a:cubicBezTo>
                      <a:pt x="1471" y="4842"/>
                      <a:pt x="1567" y="4858"/>
                      <a:pt x="1661" y="4858"/>
                    </a:cubicBezTo>
                    <a:cubicBezTo>
                      <a:pt x="2250" y="4858"/>
                      <a:pt x="2720" y="4212"/>
                      <a:pt x="2879" y="3952"/>
                    </a:cubicBezTo>
                    <a:cubicBezTo>
                      <a:pt x="2913" y="3885"/>
                      <a:pt x="2946" y="3851"/>
                      <a:pt x="2946" y="3851"/>
                    </a:cubicBezTo>
                    <a:lnTo>
                      <a:pt x="2996" y="3834"/>
                    </a:lnTo>
                    <a:cubicBezTo>
                      <a:pt x="3816" y="3617"/>
                      <a:pt x="3616" y="2813"/>
                      <a:pt x="3097" y="2294"/>
                    </a:cubicBezTo>
                    <a:cubicBezTo>
                      <a:pt x="2668" y="1866"/>
                      <a:pt x="2411" y="1823"/>
                      <a:pt x="2325" y="1823"/>
                    </a:cubicBezTo>
                    <a:cubicBezTo>
                      <a:pt x="2304" y="1823"/>
                      <a:pt x="2293" y="1826"/>
                      <a:pt x="2293" y="1826"/>
                    </a:cubicBezTo>
                    <a:cubicBezTo>
                      <a:pt x="2293" y="1826"/>
                      <a:pt x="3378" y="1"/>
                      <a:pt x="3088" y="1"/>
                    </a:cubicBezTo>
                    <a:close/>
                  </a:path>
                </a:pathLst>
              </a:custGeom>
              <a:solidFill>
                <a:srgbClr val="8341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42"/>
              <p:cNvSpPr/>
              <p:nvPr/>
            </p:nvSpPr>
            <p:spPr>
              <a:xfrm>
                <a:off x="1233501" y="1726423"/>
                <a:ext cx="555192" cy="1199410"/>
              </a:xfrm>
              <a:custGeom>
                <a:avLst/>
                <a:gdLst/>
                <a:ahLst/>
                <a:cxnLst/>
                <a:rect l="l" t="t" r="r" b="b"/>
                <a:pathLst>
                  <a:path w="12672" h="27376" extrusionOk="0">
                    <a:moveTo>
                      <a:pt x="6327" y="0"/>
                    </a:moveTo>
                    <a:cubicBezTo>
                      <a:pt x="6327" y="0"/>
                      <a:pt x="1189" y="2110"/>
                      <a:pt x="820" y="4235"/>
                    </a:cubicBezTo>
                    <a:cubicBezTo>
                      <a:pt x="720" y="4888"/>
                      <a:pt x="519" y="7131"/>
                      <a:pt x="335" y="9960"/>
                    </a:cubicBezTo>
                    <a:cubicBezTo>
                      <a:pt x="335" y="10027"/>
                      <a:pt x="335" y="10077"/>
                      <a:pt x="318" y="10127"/>
                    </a:cubicBezTo>
                    <a:cubicBezTo>
                      <a:pt x="318" y="10295"/>
                      <a:pt x="301" y="10462"/>
                      <a:pt x="301" y="10629"/>
                    </a:cubicBezTo>
                    <a:cubicBezTo>
                      <a:pt x="301" y="10680"/>
                      <a:pt x="285" y="10747"/>
                      <a:pt x="285" y="10814"/>
                    </a:cubicBezTo>
                    <a:cubicBezTo>
                      <a:pt x="285" y="10881"/>
                      <a:pt x="285" y="10964"/>
                      <a:pt x="268" y="11031"/>
                    </a:cubicBezTo>
                    <a:cubicBezTo>
                      <a:pt x="268" y="11115"/>
                      <a:pt x="268" y="11215"/>
                      <a:pt x="251" y="11299"/>
                    </a:cubicBezTo>
                    <a:cubicBezTo>
                      <a:pt x="251" y="11366"/>
                      <a:pt x="251" y="11450"/>
                      <a:pt x="251" y="11517"/>
                    </a:cubicBezTo>
                    <a:cubicBezTo>
                      <a:pt x="251" y="11584"/>
                      <a:pt x="235" y="11650"/>
                      <a:pt x="235" y="11717"/>
                    </a:cubicBezTo>
                    <a:cubicBezTo>
                      <a:pt x="235" y="11868"/>
                      <a:pt x="218" y="12019"/>
                      <a:pt x="218" y="12169"/>
                    </a:cubicBezTo>
                    <a:cubicBezTo>
                      <a:pt x="218" y="12220"/>
                      <a:pt x="201" y="12270"/>
                      <a:pt x="201" y="12337"/>
                    </a:cubicBezTo>
                    <a:cubicBezTo>
                      <a:pt x="168" y="12973"/>
                      <a:pt x="151" y="13626"/>
                      <a:pt x="117" y="14278"/>
                    </a:cubicBezTo>
                    <a:cubicBezTo>
                      <a:pt x="117" y="14412"/>
                      <a:pt x="101" y="14530"/>
                      <a:pt x="101" y="14663"/>
                    </a:cubicBezTo>
                    <a:cubicBezTo>
                      <a:pt x="84" y="15099"/>
                      <a:pt x="67" y="15534"/>
                      <a:pt x="67" y="15969"/>
                    </a:cubicBezTo>
                    <a:cubicBezTo>
                      <a:pt x="50" y="16036"/>
                      <a:pt x="50" y="16120"/>
                      <a:pt x="50" y="16203"/>
                    </a:cubicBezTo>
                    <a:cubicBezTo>
                      <a:pt x="50" y="16287"/>
                      <a:pt x="50" y="16371"/>
                      <a:pt x="50" y="16454"/>
                    </a:cubicBezTo>
                    <a:cubicBezTo>
                      <a:pt x="50" y="16555"/>
                      <a:pt x="34" y="16655"/>
                      <a:pt x="34" y="16756"/>
                    </a:cubicBezTo>
                    <a:cubicBezTo>
                      <a:pt x="34" y="16873"/>
                      <a:pt x="34" y="16990"/>
                      <a:pt x="34" y="17107"/>
                    </a:cubicBezTo>
                    <a:cubicBezTo>
                      <a:pt x="34" y="17141"/>
                      <a:pt x="34" y="17191"/>
                      <a:pt x="34" y="17241"/>
                    </a:cubicBezTo>
                    <a:cubicBezTo>
                      <a:pt x="17" y="17492"/>
                      <a:pt x="17" y="17727"/>
                      <a:pt x="17" y="17978"/>
                    </a:cubicBezTo>
                    <a:cubicBezTo>
                      <a:pt x="17" y="18179"/>
                      <a:pt x="17" y="18379"/>
                      <a:pt x="17" y="18580"/>
                    </a:cubicBezTo>
                    <a:cubicBezTo>
                      <a:pt x="0" y="18815"/>
                      <a:pt x="0" y="19066"/>
                      <a:pt x="0" y="19300"/>
                    </a:cubicBezTo>
                    <a:lnTo>
                      <a:pt x="0" y="19467"/>
                    </a:lnTo>
                    <a:cubicBezTo>
                      <a:pt x="0" y="20003"/>
                      <a:pt x="17" y="20522"/>
                      <a:pt x="17" y="21024"/>
                    </a:cubicBezTo>
                    <a:cubicBezTo>
                      <a:pt x="34" y="21141"/>
                      <a:pt x="34" y="21275"/>
                      <a:pt x="34" y="21392"/>
                    </a:cubicBezTo>
                    <a:cubicBezTo>
                      <a:pt x="117" y="24121"/>
                      <a:pt x="368" y="26163"/>
                      <a:pt x="921" y="26481"/>
                    </a:cubicBezTo>
                    <a:cubicBezTo>
                      <a:pt x="1985" y="27088"/>
                      <a:pt x="5242" y="27375"/>
                      <a:pt x="7963" y="27375"/>
                    </a:cubicBezTo>
                    <a:cubicBezTo>
                      <a:pt x="9821" y="27375"/>
                      <a:pt x="11429" y="27241"/>
                      <a:pt x="11918" y="26983"/>
                    </a:cubicBezTo>
                    <a:cubicBezTo>
                      <a:pt x="12671" y="26598"/>
                      <a:pt x="12387" y="23568"/>
                      <a:pt x="12085" y="20438"/>
                    </a:cubicBezTo>
                    <a:cubicBezTo>
                      <a:pt x="12052" y="20137"/>
                      <a:pt x="12018" y="19819"/>
                      <a:pt x="11985" y="19518"/>
                    </a:cubicBezTo>
                    <a:cubicBezTo>
                      <a:pt x="11968" y="19350"/>
                      <a:pt x="11968" y="19183"/>
                      <a:pt x="11951" y="19015"/>
                    </a:cubicBezTo>
                    <a:cubicBezTo>
                      <a:pt x="11935" y="18965"/>
                      <a:pt x="11935" y="18915"/>
                      <a:pt x="11935" y="18848"/>
                    </a:cubicBezTo>
                    <a:cubicBezTo>
                      <a:pt x="11918" y="18731"/>
                      <a:pt x="11901" y="18614"/>
                      <a:pt x="11901" y="18497"/>
                    </a:cubicBezTo>
                    <a:lnTo>
                      <a:pt x="11901" y="18463"/>
                    </a:lnTo>
                    <a:cubicBezTo>
                      <a:pt x="11901" y="18396"/>
                      <a:pt x="11885" y="18329"/>
                      <a:pt x="11885" y="18279"/>
                    </a:cubicBezTo>
                    <a:lnTo>
                      <a:pt x="11885" y="18262"/>
                    </a:lnTo>
                    <a:cubicBezTo>
                      <a:pt x="11885" y="18245"/>
                      <a:pt x="11885" y="18245"/>
                      <a:pt x="11885" y="18229"/>
                    </a:cubicBezTo>
                    <a:cubicBezTo>
                      <a:pt x="11868" y="18145"/>
                      <a:pt x="11868" y="18061"/>
                      <a:pt x="11868" y="17978"/>
                    </a:cubicBezTo>
                    <a:cubicBezTo>
                      <a:pt x="11851" y="17810"/>
                      <a:pt x="11834" y="17643"/>
                      <a:pt x="11818" y="17476"/>
                    </a:cubicBezTo>
                    <a:cubicBezTo>
                      <a:pt x="11818" y="17409"/>
                      <a:pt x="11818" y="17342"/>
                      <a:pt x="11801" y="17275"/>
                    </a:cubicBezTo>
                    <a:cubicBezTo>
                      <a:pt x="11801" y="17208"/>
                      <a:pt x="11801" y="17141"/>
                      <a:pt x="11801" y="17074"/>
                    </a:cubicBezTo>
                    <a:cubicBezTo>
                      <a:pt x="11784" y="17007"/>
                      <a:pt x="11784" y="16940"/>
                      <a:pt x="11784" y="16873"/>
                    </a:cubicBezTo>
                    <a:cubicBezTo>
                      <a:pt x="11751" y="16337"/>
                      <a:pt x="11734" y="15852"/>
                      <a:pt x="11751" y="15417"/>
                    </a:cubicBezTo>
                    <a:cubicBezTo>
                      <a:pt x="11751" y="15299"/>
                      <a:pt x="11751" y="15182"/>
                      <a:pt x="11751" y="15082"/>
                    </a:cubicBezTo>
                    <a:cubicBezTo>
                      <a:pt x="11751" y="15048"/>
                      <a:pt x="11751" y="15015"/>
                      <a:pt x="11751" y="14981"/>
                    </a:cubicBezTo>
                    <a:cubicBezTo>
                      <a:pt x="11767" y="14647"/>
                      <a:pt x="11751" y="14262"/>
                      <a:pt x="11751" y="13843"/>
                    </a:cubicBezTo>
                    <a:cubicBezTo>
                      <a:pt x="11751" y="13760"/>
                      <a:pt x="11751" y="13676"/>
                      <a:pt x="11751" y="13609"/>
                    </a:cubicBezTo>
                    <a:cubicBezTo>
                      <a:pt x="11734" y="13525"/>
                      <a:pt x="11734" y="13442"/>
                      <a:pt x="11734" y="13375"/>
                    </a:cubicBezTo>
                    <a:cubicBezTo>
                      <a:pt x="11734" y="13291"/>
                      <a:pt x="11734" y="13207"/>
                      <a:pt x="11734" y="13123"/>
                    </a:cubicBezTo>
                    <a:cubicBezTo>
                      <a:pt x="11717" y="12822"/>
                      <a:pt x="11700" y="12521"/>
                      <a:pt x="11700" y="12203"/>
                    </a:cubicBezTo>
                    <a:cubicBezTo>
                      <a:pt x="11684" y="12136"/>
                      <a:pt x="11684" y="12069"/>
                      <a:pt x="11684" y="12002"/>
                    </a:cubicBezTo>
                    <a:cubicBezTo>
                      <a:pt x="11684" y="11835"/>
                      <a:pt x="11667" y="11650"/>
                      <a:pt x="11667" y="11466"/>
                    </a:cubicBezTo>
                    <a:cubicBezTo>
                      <a:pt x="11667" y="11399"/>
                      <a:pt x="11650" y="11332"/>
                      <a:pt x="11650" y="11266"/>
                    </a:cubicBezTo>
                    <a:cubicBezTo>
                      <a:pt x="11650" y="11048"/>
                      <a:pt x="11633" y="10830"/>
                      <a:pt x="11633" y="10596"/>
                    </a:cubicBezTo>
                    <a:cubicBezTo>
                      <a:pt x="11633" y="10529"/>
                      <a:pt x="11617" y="10462"/>
                      <a:pt x="11617" y="10395"/>
                    </a:cubicBezTo>
                    <a:cubicBezTo>
                      <a:pt x="11617" y="10328"/>
                      <a:pt x="11617" y="10261"/>
                      <a:pt x="11617" y="10194"/>
                    </a:cubicBezTo>
                    <a:lnTo>
                      <a:pt x="11617" y="9977"/>
                    </a:lnTo>
                    <a:lnTo>
                      <a:pt x="11617" y="9960"/>
                    </a:lnTo>
                    <a:cubicBezTo>
                      <a:pt x="11600" y="9826"/>
                      <a:pt x="11600" y="9675"/>
                      <a:pt x="11600" y="9541"/>
                    </a:cubicBezTo>
                    <a:cubicBezTo>
                      <a:pt x="11583" y="9123"/>
                      <a:pt x="11583" y="8721"/>
                      <a:pt x="11583" y="8303"/>
                    </a:cubicBezTo>
                    <a:lnTo>
                      <a:pt x="11583" y="7868"/>
                    </a:lnTo>
                    <a:cubicBezTo>
                      <a:pt x="11583" y="7014"/>
                      <a:pt x="11617" y="6194"/>
                      <a:pt x="11684" y="5440"/>
                    </a:cubicBezTo>
                    <a:cubicBezTo>
                      <a:pt x="11885" y="3583"/>
                      <a:pt x="10897" y="1825"/>
                      <a:pt x="9273" y="1005"/>
                    </a:cubicBezTo>
                    <a:cubicBezTo>
                      <a:pt x="9206" y="971"/>
                      <a:pt x="9123" y="938"/>
                      <a:pt x="9039" y="904"/>
                    </a:cubicBezTo>
                    <a:cubicBezTo>
                      <a:pt x="8905" y="837"/>
                      <a:pt x="8771" y="787"/>
                      <a:pt x="8637" y="754"/>
                    </a:cubicBezTo>
                    <a:lnTo>
                      <a:pt x="63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46" name="Google Shape;2146;p42"/>
              <p:cNvSpPr/>
              <p:nvPr/>
            </p:nvSpPr>
            <p:spPr>
              <a:xfrm>
                <a:off x="1198276" y="1835255"/>
                <a:ext cx="701876" cy="691317"/>
              </a:xfrm>
              <a:custGeom>
                <a:avLst/>
                <a:gdLst/>
                <a:ahLst/>
                <a:cxnLst/>
                <a:rect l="l" t="t" r="r" b="b"/>
                <a:pathLst>
                  <a:path w="16020" h="15779" extrusionOk="0">
                    <a:moveTo>
                      <a:pt x="3485" y="1"/>
                    </a:moveTo>
                    <a:cubicBezTo>
                      <a:pt x="2705" y="1"/>
                      <a:pt x="1971" y="454"/>
                      <a:pt x="1641" y="1216"/>
                    </a:cubicBezTo>
                    <a:lnTo>
                      <a:pt x="1591" y="1333"/>
                    </a:lnTo>
                    <a:lnTo>
                      <a:pt x="1557" y="1450"/>
                    </a:lnTo>
                    <a:lnTo>
                      <a:pt x="1474" y="1651"/>
                    </a:lnTo>
                    <a:cubicBezTo>
                      <a:pt x="1424" y="1785"/>
                      <a:pt x="1373" y="1919"/>
                      <a:pt x="1323" y="2053"/>
                    </a:cubicBezTo>
                    <a:cubicBezTo>
                      <a:pt x="1223" y="2304"/>
                      <a:pt x="1139" y="2572"/>
                      <a:pt x="1055" y="2839"/>
                    </a:cubicBezTo>
                    <a:cubicBezTo>
                      <a:pt x="888" y="3358"/>
                      <a:pt x="737" y="3894"/>
                      <a:pt x="620" y="4429"/>
                    </a:cubicBezTo>
                    <a:cubicBezTo>
                      <a:pt x="352" y="5517"/>
                      <a:pt x="168" y="6622"/>
                      <a:pt x="84" y="7744"/>
                    </a:cubicBezTo>
                    <a:cubicBezTo>
                      <a:pt x="1" y="8882"/>
                      <a:pt x="17" y="10054"/>
                      <a:pt x="202" y="11242"/>
                    </a:cubicBezTo>
                    <a:cubicBezTo>
                      <a:pt x="285" y="11828"/>
                      <a:pt x="419" y="12414"/>
                      <a:pt x="620" y="13016"/>
                    </a:cubicBezTo>
                    <a:cubicBezTo>
                      <a:pt x="704" y="13301"/>
                      <a:pt x="821" y="13602"/>
                      <a:pt x="938" y="13887"/>
                    </a:cubicBezTo>
                    <a:cubicBezTo>
                      <a:pt x="1055" y="14171"/>
                      <a:pt x="1189" y="14456"/>
                      <a:pt x="1340" y="14740"/>
                    </a:cubicBezTo>
                    <a:lnTo>
                      <a:pt x="1440" y="14908"/>
                    </a:lnTo>
                    <a:cubicBezTo>
                      <a:pt x="1758" y="15477"/>
                      <a:pt x="2344" y="15778"/>
                      <a:pt x="2947" y="15778"/>
                    </a:cubicBezTo>
                    <a:cubicBezTo>
                      <a:pt x="3951" y="15778"/>
                      <a:pt x="4939" y="15778"/>
                      <a:pt x="5943" y="15761"/>
                    </a:cubicBezTo>
                    <a:cubicBezTo>
                      <a:pt x="6930" y="15761"/>
                      <a:pt x="7935" y="15745"/>
                      <a:pt x="8922" y="15728"/>
                    </a:cubicBezTo>
                    <a:cubicBezTo>
                      <a:pt x="10914" y="15695"/>
                      <a:pt x="13676" y="15293"/>
                      <a:pt x="15685" y="15192"/>
                    </a:cubicBezTo>
                    <a:cubicBezTo>
                      <a:pt x="15969" y="15159"/>
                      <a:pt x="16019" y="14992"/>
                      <a:pt x="16003" y="14355"/>
                    </a:cubicBezTo>
                    <a:cubicBezTo>
                      <a:pt x="15969" y="13770"/>
                      <a:pt x="15517" y="13318"/>
                      <a:pt x="14965" y="13267"/>
                    </a:cubicBezTo>
                    <a:cubicBezTo>
                      <a:pt x="13007" y="13067"/>
                      <a:pt x="11048" y="12849"/>
                      <a:pt x="9090" y="12598"/>
                    </a:cubicBezTo>
                    <a:cubicBezTo>
                      <a:pt x="8102" y="12481"/>
                      <a:pt x="7131" y="12347"/>
                      <a:pt x="6144" y="12230"/>
                    </a:cubicBezTo>
                    <a:cubicBezTo>
                      <a:pt x="5584" y="12152"/>
                      <a:pt x="5018" y="12075"/>
                      <a:pt x="4454" y="11998"/>
                    </a:cubicBezTo>
                    <a:lnTo>
                      <a:pt x="4454" y="11998"/>
                    </a:lnTo>
                    <a:cubicBezTo>
                      <a:pt x="4301" y="11563"/>
                      <a:pt x="4187" y="11102"/>
                      <a:pt x="4118" y="10623"/>
                    </a:cubicBezTo>
                    <a:cubicBezTo>
                      <a:pt x="3985" y="9803"/>
                      <a:pt x="3968" y="8932"/>
                      <a:pt x="4035" y="8045"/>
                    </a:cubicBezTo>
                    <a:cubicBezTo>
                      <a:pt x="4102" y="7158"/>
                      <a:pt x="4252" y="6254"/>
                      <a:pt x="4470" y="5367"/>
                    </a:cubicBezTo>
                    <a:cubicBezTo>
                      <a:pt x="4570" y="4915"/>
                      <a:pt x="4704" y="4480"/>
                      <a:pt x="4838" y="4044"/>
                    </a:cubicBezTo>
                    <a:cubicBezTo>
                      <a:pt x="4905" y="3810"/>
                      <a:pt x="4989" y="3609"/>
                      <a:pt x="5056" y="3392"/>
                    </a:cubicBezTo>
                    <a:cubicBezTo>
                      <a:pt x="5106" y="3275"/>
                      <a:pt x="5139" y="3174"/>
                      <a:pt x="5173" y="3074"/>
                    </a:cubicBezTo>
                    <a:lnTo>
                      <a:pt x="5240" y="2923"/>
                    </a:lnTo>
                    <a:lnTo>
                      <a:pt x="5290" y="2806"/>
                    </a:lnTo>
                    <a:lnTo>
                      <a:pt x="5307" y="2739"/>
                    </a:lnTo>
                    <a:cubicBezTo>
                      <a:pt x="5725" y="1718"/>
                      <a:pt x="5240" y="563"/>
                      <a:pt x="4236" y="144"/>
                    </a:cubicBezTo>
                    <a:cubicBezTo>
                      <a:pt x="3988" y="47"/>
                      <a:pt x="3734" y="1"/>
                      <a:pt x="34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42"/>
              <p:cNvSpPr/>
              <p:nvPr/>
            </p:nvSpPr>
            <p:spPr>
              <a:xfrm>
                <a:off x="1472543" y="1419076"/>
                <a:ext cx="344016" cy="162194"/>
              </a:xfrm>
              <a:custGeom>
                <a:avLst/>
                <a:gdLst/>
                <a:ahLst/>
                <a:cxnLst/>
                <a:rect l="l" t="t" r="r" b="b"/>
                <a:pathLst>
                  <a:path w="7852" h="3702" extrusionOk="0">
                    <a:moveTo>
                      <a:pt x="3918" y="0"/>
                    </a:moveTo>
                    <a:cubicBezTo>
                      <a:pt x="2660" y="0"/>
                      <a:pt x="1257" y="272"/>
                      <a:pt x="704" y="1207"/>
                    </a:cubicBezTo>
                    <a:cubicBezTo>
                      <a:pt x="1" y="2396"/>
                      <a:pt x="503" y="3701"/>
                      <a:pt x="503" y="3701"/>
                    </a:cubicBezTo>
                    <a:lnTo>
                      <a:pt x="6462" y="2094"/>
                    </a:lnTo>
                    <a:lnTo>
                      <a:pt x="6462" y="2111"/>
                    </a:lnTo>
                    <a:cubicBezTo>
                      <a:pt x="6462" y="2111"/>
                      <a:pt x="6502" y="2232"/>
                      <a:pt x="6628" y="2232"/>
                    </a:cubicBezTo>
                    <a:cubicBezTo>
                      <a:pt x="6770" y="2232"/>
                      <a:pt x="7022" y="2076"/>
                      <a:pt x="7450" y="1408"/>
                    </a:cubicBezTo>
                    <a:cubicBezTo>
                      <a:pt x="7851" y="789"/>
                      <a:pt x="6295" y="220"/>
                      <a:pt x="4889" y="52"/>
                    </a:cubicBezTo>
                    <a:cubicBezTo>
                      <a:pt x="4589" y="20"/>
                      <a:pt x="4259" y="0"/>
                      <a:pt x="39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42"/>
              <p:cNvSpPr/>
              <p:nvPr/>
            </p:nvSpPr>
            <p:spPr>
              <a:xfrm>
                <a:off x="1494581" y="1610538"/>
                <a:ext cx="184100" cy="205393"/>
              </a:xfrm>
              <a:custGeom>
                <a:avLst/>
                <a:gdLst/>
                <a:ahLst/>
                <a:cxnLst/>
                <a:rect l="l" t="t" r="r" b="b"/>
                <a:pathLst>
                  <a:path w="4202" h="4688" extrusionOk="0">
                    <a:moveTo>
                      <a:pt x="1306" y="1"/>
                    </a:moveTo>
                    <a:cubicBezTo>
                      <a:pt x="1222" y="1156"/>
                      <a:pt x="402" y="2311"/>
                      <a:pt x="0" y="2830"/>
                    </a:cubicBezTo>
                    <a:cubicBezTo>
                      <a:pt x="167" y="3014"/>
                      <a:pt x="552" y="3365"/>
                      <a:pt x="552" y="3365"/>
                    </a:cubicBezTo>
                    <a:cubicBezTo>
                      <a:pt x="552" y="3365"/>
                      <a:pt x="1808" y="4386"/>
                      <a:pt x="2461" y="4688"/>
                    </a:cubicBezTo>
                    <a:cubicBezTo>
                      <a:pt x="2779" y="4336"/>
                      <a:pt x="3063" y="3934"/>
                      <a:pt x="3331" y="3549"/>
                    </a:cubicBezTo>
                    <a:cubicBezTo>
                      <a:pt x="3381" y="3482"/>
                      <a:pt x="3431" y="3399"/>
                      <a:pt x="3482" y="3332"/>
                    </a:cubicBezTo>
                    <a:cubicBezTo>
                      <a:pt x="3532" y="3248"/>
                      <a:pt x="3582" y="3164"/>
                      <a:pt x="3632" y="3097"/>
                    </a:cubicBezTo>
                    <a:cubicBezTo>
                      <a:pt x="3766" y="2880"/>
                      <a:pt x="3883" y="2679"/>
                      <a:pt x="3984" y="2528"/>
                    </a:cubicBezTo>
                    <a:cubicBezTo>
                      <a:pt x="3984" y="2512"/>
                      <a:pt x="3984" y="2512"/>
                      <a:pt x="3984" y="2512"/>
                    </a:cubicBezTo>
                    <a:cubicBezTo>
                      <a:pt x="3984" y="2495"/>
                      <a:pt x="4001" y="2495"/>
                      <a:pt x="4001" y="2478"/>
                    </a:cubicBezTo>
                    <a:cubicBezTo>
                      <a:pt x="4135" y="2260"/>
                      <a:pt x="4201" y="2110"/>
                      <a:pt x="4201" y="2110"/>
                    </a:cubicBezTo>
                    <a:lnTo>
                      <a:pt x="1306" y="1"/>
                    </a:lnTo>
                    <a:close/>
                  </a:path>
                </a:pathLst>
              </a:custGeom>
              <a:solidFill>
                <a:srgbClr val="8341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42"/>
              <p:cNvSpPr/>
              <p:nvPr/>
            </p:nvSpPr>
            <p:spPr>
              <a:xfrm>
                <a:off x="1462291" y="1456273"/>
                <a:ext cx="338846" cy="300729"/>
              </a:xfrm>
              <a:custGeom>
                <a:avLst/>
                <a:gdLst/>
                <a:ahLst/>
                <a:cxnLst/>
                <a:rect l="l" t="t" r="r" b="b"/>
                <a:pathLst>
                  <a:path w="7734" h="6864" extrusionOk="0">
                    <a:moveTo>
                      <a:pt x="2739" y="1"/>
                    </a:moveTo>
                    <a:cubicBezTo>
                      <a:pt x="2622" y="1"/>
                      <a:pt x="2512" y="8"/>
                      <a:pt x="2411" y="23"/>
                    </a:cubicBezTo>
                    <a:cubicBezTo>
                      <a:pt x="1005" y="241"/>
                      <a:pt x="1" y="2250"/>
                      <a:pt x="1122" y="3539"/>
                    </a:cubicBezTo>
                    <a:cubicBezTo>
                      <a:pt x="1407" y="3840"/>
                      <a:pt x="1792" y="4191"/>
                      <a:pt x="2244" y="4543"/>
                    </a:cubicBezTo>
                    <a:cubicBezTo>
                      <a:pt x="3599" y="5648"/>
                      <a:pt x="5474" y="6752"/>
                      <a:pt x="6010" y="6853"/>
                    </a:cubicBezTo>
                    <a:cubicBezTo>
                      <a:pt x="6053" y="6860"/>
                      <a:pt x="6095" y="6864"/>
                      <a:pt x="6136" y="6864"/>
                    </a:cubicBezTo>
                    <a:cubicBezTo>
                      <a:pt x="6472" y="6864"/>
                      <a:pt x="6716" y="6611"/>
                      <a:pt x="6880" y="5999"/>
                    </a:cubicBezTo>
                    <a:cubicBezTo>
                      <a:pt x="6914" y="5899"/>
                      <a:pt x="6930" y="5781"/>
                      <a:pt x="6964" y="5664"/>
                    </a:cubicBezTo>
                    <a:lnTo>
                      <a:pt x="7081" y="4961"/>
                    </a:lnTo>
                    <a:cubicBezTo>
                      <a:pt x="7098" y="4878"/>
                      <a:pt x="7114" y="4777"/>
                      <a:pt x="7114" y="4693"/>
                    </a:cubicBezTo>
                    <a:cubicBezTo>
                      <a:pt x="7315" y="4677"/>
                      <a:pt x="7734" y="4593"/>
                      <a:pt x="7684" y="4476"/>
                    </a:cubicBezTo>
                    <a:cubicBezTo>
                      <a:pt x="7600" y="4325"/>
                      <a:pt x="7215" y="3555"/>
                      <a:pt x="7198" y="3522"/>
                    </a:cubicBezTo>
                    <a:cubicBezTo>
                      <a:pt x="7215" y="2986"/>
                      <a:pt x="7181" y="2450"/>
                      <a:pt x="7081" y="1999"/>
                    </a:cubicBezTo>
                    <a:cubicBezTo>
                      <a:pt x="7048" y="1831"/>
                      <a:pt x="6997" y="1681"/>
                      <a:pt x="6914" y="1547"/>
                    </a:cubicBezTo>
                    <a:cubicBezTo>
                      <a:pt x="6763" y="1262"/>
                      <a:pt x="6495" y="1028"/>
                      <a:pt x="6177" y="911"/>
                    </a:cubicBezTo>
                    <a:cubicBezTo>
                      <a:pt x="5306" y="550"/>
                      <a:pt x="3761" y="1"/>
                      <a:pt x="2739" y="1"/>
                    </a:cubicBezTo>
                    <a:close/>
                  </a:path>
                </a:pathLst>
              </a:custGeom>
              <a:solidFill>
                <a:srgbClr val="8341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42"/>
              <p:cNvSpPr/>
              <p:nvPr/>
            </p:nvSpPr>
            <p:spPr>
              <a:xfrm>
                <a:off x="1726306" y="1674812"/>
                <a:ext cx="32290" cy="2304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526" extrusionOk="0">
                    <a:moveTo>
                      <a:pt x="97" y="0"/>
                    </a:moveTo>
                    <a:cubicBezTo>
                      <a:pt x="87" y="0"/>
                      <a:pt x="76" y="2"/>
                      <a:pt x="67" y="7"/>
                    </a:cubicBezTo>
                    <a:cubicBezTo>
                      <a:pt x="17" y="23"/>
                      <a:pt x="0" y="74"/>
                      <a:pt x="34" y="107"/>
                    </a:cubicBezTo>
                    <a:cubicBezTo>
                      <a:pt x="34" y="124"/>
                      <a:pt x="218" y="492"/>
                      <a:pt x="620" y="526"/>
                    </a:cubicBezTo>
                    <a:lnTo>
                      <a:pt x="670" y="526"/>
                    </a:lnTo>
                    <a:cubicBezTo>
                      <a:pt x="703" y="526"/>
                      <a:pt x="737" y="492"/>
                      <a:pt x="737" y="442"/>
                    </a:cubicBezTo>
                    <a:cubicBezTo>
                      <a:pt x="737" y="408"/>
                      <a:pt x="703" y="375"/>
                      <a:pt x="670" y="375"/>
                    </a:cubicBezTo>
                    <a:cubicBezTo>
                      <a:pt x="318" y="375"/>
                      <a:pt x="168" y="40"/>
                      <a:pt x="168" y="40"/>
                    </a:cubicBezTo>
                    <a:cubicBezTo>
                      <a:pt x="156" y="16"/>
                      <a:pt x="125" y="0"/>
                      <a:pt x="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42"/>
              <p:cNvSpPr/>
              <p:nvPr/>
            </p:nvSpPr>
            <p:spPr>
              <a:xfrm>
                <a:off x="1746854" y="1588544"/>
                <a:ext cx="12487" cy="2278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520" extrusionOk="0">
                    <a:moveTo>
                      <a:pt x="134" y="1"/>
                    </a:moveTo>
                    <a:cubicBezTo>
                      <a:pt x="50" y="17"/>
                      <a:pt x="0" y="135"/>
                      <a:pt x="0" y="268"/>
                    </a:cubicBezTo>
                    <a:cubicBezTo>
                      <a:pt x="17" y="402"/>
                      <a:pt x="84" y="520"/>
                      <a:pt x="151" y="520"/>
                    </a:cubicBezTo>
                    <a:cubicBezTo>
                      <a:pt x="234" y="503"/>
                      <a:pt x="285" y="386"/>
                      <a:pt x="285" y="252"/>
                    </a:cubicBezTo>
                    <a:cubicBezTo>
                      <a:pt x="268" y="118"/>
                      <a:pt x="201" y="1"/>
                      <a:pt x="134" y="1"/>
                    </a:cubicBez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42"/>
              <p:cNvSpPr/>
              <p:nvPr/>
            </p:nvSpPr>
            <p:spPr>
              <a:xfrm>
                <a:off x="1720435" y="1561205"/>
                <a:ext cx="47712" cy="26638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608" extrusionOk="0">
                    <a:moveTo>
                      <a:pt x="747" y="1"/>
                    </a:moveTo>
                    <a:cubicBezTo>
                      <a:pt x="387" y="1"/>
                      <a:pt x="131" y="258"/>
                      <a:pt x="34" y="424"/>
                    </a:cubicBezTo>
                    <a:cubicBezTo>
                      <a:pt x="1" y="474"/>
                      <a:pt x="17" y="558"/>
                      <a:pt x="68" y="591"/>
                    </a:cubicBezTo>
                    <a:cubicBezTo>
                      <a:pt x="84" y="591"/>
                      <a:pt x="101" y="608"/>
                      <a:pt x="118" y="608"/>
                    </a:cubicBezTo>
                    <a:cubicBezTo>
                      <a:pt x="168" y="608"/>
                      <a:pt x="218" y="591"/>
                      <a:pt x="235" y="541"/>
                    </a:cubicBezTo>
                    <a:cubicBezTo>
                      <a:pt x="249" y="527"/>
                      <a:pt x="422" y="245"/>
                      <a:pt x="742" y="245"/>
                    </a:cubicBezTo>
                    <a:cubicBezTo>
                      <a:pt x="797" y="245"/>
                      <a:pt x="857" y="253"/>
                      <a:pt x="921" y="273"/>
                    </a:cubicBezTo>
                    <a:cubicBezTo>
                      <a:pt x="933" y="276"/>
                      <a:pt x="944" y="277"/>
                      <a:pt x="955" y="277"/>
                    </a:cubicBezTo>
                    <a:cubicBezTo>
                      <a:pt x="1010" y="277"/>
                      <a:pt x="1058" y="245"/>
                      <a:pt x="1072" y="189"/>
                    </a:cubicBezTo>
                    <a:cubicBezTo>
                      <a:pt x="1089" y="122"/>
                      <a:pt x="1055" y="55"/>
                      <a:pt x="988" y="39"/>
                    </a:cubicBezTo>
                    <a:cubicBezTo>
                      <a:pt x="903" y="12"/>
                      <a:pt x="823" y="1"/>
                      <a:pt x="747" y="1"/>
                    </a:cubicBez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42"/>
              <p:cNvSpPr/>
              <p:nvPr/>
            </p:nvSpPr>
            <p:spPr>
              <a:xfrm>
                <a:off x="1616292" y="1571194"/>
                <a:ext cx="29398" cy="4893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117" extrusionOk="0">
                    <a:moveTo>
                      <a:pt x="87" y="1"/>
                    </a:moveTo>
                    <a:cubicBezTo>
                      <a:pt x="62" y="1"/>
                      <a:pt x="37" y="9"/>
                      <a:pt x="17" y="28"/>
                    </a:cubicBezTo>
                    <a:cubicBezTo>
                      <a:pt x="1" y="62"/>
                      <a:pt x="1" y="129"/>
                      <a:pt x="34" y="146"/>
                    </a:cubicBezTo>
                    <a:cubicBezTo>
                      <a:pt x="34" y="162"/>
                      <a:pt x="436" y="480"/>
                      <a:pt x="503" y="1049"/>
                    </a:cubicBezTo>
                    <a:cubicBezTo>
                      <a:pt x="503" y="1083"/>
                      <a:pt x="536" y="1116"/>
                      <a:pt x="570" y="1116"/>
                    </a:cubicBezTo>
                    <a:lnTo>
                      <a:pt x="587" y="1116"/>
                    </a:lnTo>
                    <a:cubicBezTo>
                      <a:pt x="637" y="1116"/>
                      <a:pt x="670" y="1066"/>
                      <a:pt x="670" y="1033"/>
                    </a:cubicBezTo>
                    <a:cubicBezTo>
                      <a:pt x="603" y="380"/>
                      <a:pt x="151" y="28"/>
                      <a:pt x="135" y="12"/>
                    </a:cubicBezTo>
                    <a:cubicBezTo>
                      <a:pt x="121" y="5"/>
                      <a:pt x="104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2"/>
              <p:cNvSpPr/>
              <p:nvPr/>
            </p:nvSpPr>
            <p:spPr>
              <a:xfrm>
                <a:off x="1611166" y="1589464"/>
                <a:ext cx="27909" cy="10866"/>
              </a:xfrm>
              <a:custGeom>
                <a:avLst/>
                <a:gdLst/>
                <a:ahLst/>
                <a:cxnLst/>
                <a:rect l="l" t="t" r="r" b="b"/>
                <a:pathLst>
                  <a:path w="637" h="248" extrusionOk="0">
                    <a:moveTo>
                      <a:pt x="450" y="1"/>
                    </a:moveTo>
                    <a:cubicBezTo>
                      <a:pt x="260" y="1"/>
                      <a:pt x="65" y="80"/>
                      <a:pt x="51" y="80"/>
                    </a:cubicBezTo>
                    <a:cubicBezTo>
                      <a:pt x="17" y="97"/>
                      <a:pt x="1" y="147"/>
                      <a:pt x="17" y="197"/>
                    </a:cubicBezTo>
                    <a:cubicBezTo>
                      <a:pt x="17" y="214"/>
                      <a:pt x="51" y="247"/>
                      <a:pt x="84" y="247"/>
                    </a:cubicBezTo>
                    <a:cubicBezTo>
                      <a:pt x="101" y="247"/>
                      <a:pt x="118" y="247"/>
                      <a:pt x="118" y="231"/>
                    </a:cubicBezTo>
                    <a:cubicBezTo>
                      <a:pt x="172" y="217"/>
                      <a:pt x="312" y="171"/>
                      <a:pt x="435" y="171"/>
                    </a:cubicBezTo>
                    <a:cubicBezTo>
                      <a:pt x="465" y="171"/>
                      <a:pt x="493" y="174"/>
                      <a:pt x="519" y="180"/>
                    </a:cubicBezTo>
                    <a:cubicBezTo>
                      <a:pt x="570" y="180"/>
                      <a:pt x="620" y="164"/>
                      <a:pt x="620" y="114"/>
                    </a:cubicBezTo>
                    <a:cubicBezTo>
                      <a:pt x="637" y="80"/>
                      <a:pt x="603" y="30"/>
                      <a:pt x="570" y="13"/>
                    </a:cubicBezTo>
                    <a:cubicBezTo>
                      <a:pt x="531" y="4"/>
                      <a:pt x="491" y="1"/>
                      <a:pt x="4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2"/>
              <p:cNvSpPr/>
              <p:nvPr/>
            </p:nvSpPr>
            <p:spPr>
              <a:xfrm>
                <a:off x="1462291" y="1456317"/>
                <a:ext cx="293369" cy="199040"/>
              </a:xfrm>
              <a:custGeom>
                <a:avLst/>
                <a:gdLst/>
                <a:ahLst/>
                <a:cxnLst/>
                <a:rect l="l" t="t" r="r" b="b"/>
                <a:pathLst>
                  <a:path w="6696" h="4543" extrusionOk="0">
                    <a:moveTo>
                      <a:pt x="2732" y="0"/>
                    </a:moveTo>
                    <a:cubicBezTo>
                      <a:pt x="2618" y="0"/>
                      <a:pt x="2510" y="7"/>
                      <a:pt x="2411" y="22"/>
                    </a:cubicBezTo>
                    <a:cubicBezTo>
                      <a:pt x="1005" y="240"/>
                      <a:pt x="1" y="2249"/>
                      <a:pt x="1122" y="3538"/>
                    </a:cubicBezTo>
                    <a:cubicBezTo>
                      <a:pt x="1407" y="3839"/>
                      <a:pt x="1792" y="4190"/>
                      <a:pt x="2244" y="4542"/>
                    </a:cubicBezTo>
                    <a:cubicBezTo>
                      <a:pt x="2252" y="4542"/>
                      <a:pt x="2260" y="4543"/>
                      <a:pt x="2269" y="4543"/>
                    </a:cubicBezTo>
                    <a:cubicBezTo>
                      <a:pt x="2566" y="4543"/>
                      <a:pt x="2935" y="4260"/>
                      <a:pt x="3131" y="3755"/>
                    </a:cubicBezTo>
                    <a:cubicBezTo>
                      <a:pt x="2762" y="3270"/>
                      <a:pt x="2645" y="2600"/>
                      <a:pt x="3147" y="2249"/>
                    </a:cubicBezTo>
                    <a:cubicBezTo>
                      <a:pt x="3343" y="2110"/>
                      <a:pt x="3524" y="2056"/>
                      <a:pt x="3689" y="2056"/>
                    </a:cubicBezTo>
                    <a:cubicBezTo>
                      <a:pt x="4258" y="2056"/>
                      <a:pt x="4620" y="2701"/>
                      <a:pt x="4620" y="2701"/>
                    </a:cubicBezTo>
                    <a:cubicBezTo>
                      <a:pt x="4620" y="2701"/>
                      <a:pt x="4648" y="3429"/>
                      <a:pt x="4877" y="3429"/>
                    </a:cubicBezTo>
                    <a:cubicBezTo>
                      <a:pt x="4901" y="3429"/>
                      <a:pt x="4927" y="3421"/>
                      <a:pt x="4955" y="3404"/>
                    </a:cubicBezTo>
                    <a:cubicBezTo>
                      <a:pt x="5256" y="3203"/>
                      <a:pt x="4989" y="1596"/>
                      <a:pt x="4989" y="1596"/>
                    </a:cubicBezTo>
                    <a:cubicBezTo>
                      <a:pt x="5273" y="1596"/>
                      <a:pt x="5575" y="1345"/>
                      <a:pt x="5809" y="1043"/>
                    </a:cubicBezTo>
                    <a:cubicBezTo>
                      <a:pt x="6093" y="1110"/>
                      <a:pt x="6395" y="1228"/>
                      <a:pt x="6696" y="1261"/>
                    </a:cubicBezTo>
                    <a:cubicBezTo>
                      <a:pt x="6562" y="1110"/>
                      <a:pt x="6378" y="977"/>
                      <a:pt x="6177" y="910"/>
                    </a:cubicBezTo>
                    <a:cubicBezTo>
                      <a:pt x="5304" y="563"/>
                      <a:pt x="3753" y="0"/>
                      <a:pt x="27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2"/>
              <p:cNvSpPr/>
              <p:nvPr/>
            </p:nvSpPr>
            <p:spPr>
              <a:xfrm>
                <a:off x="1732177" y="1549595"/>
                <a:ext cx="47712" cy="94766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2163" extrusionOk="0">
                    <a:moveTo>
                      <a:pt x="641" y="102"/>
                    </a:moveTo>
                    <a:cubicBezTo>
                      <a:pt x="645" y="102"/>
                      <a:pt x="649" y="103"/>
                      <a:pt x="653" y="103"/>
                    </a:cubicBezTo>
                    <a:cubicBezTo>
                      <a:pt x="837" y="120"/>
                      <a:pt x="988" y="521"/>
                      <a:pt x="921" y="1090"/>
                    </a:cubicBezTo>
                    <a:cubicBezTo>
                      <a:pt x="921" y="1107"/>
                      <a:pt x="921" y="1107"/>
                      <a:pt x="921" y="1124"/>
                    </a:cubicBezTo>
                    <a:lnTo>
                      <a:pt x="904" y="1224"/>
                    </a:lnTo>
                    <a:cubicBezTo>
                      <a:pt x="840" y="1719"/>
                      <a:pt x="624" y="2047"/>
                      <a:pt x="459" y="2047"/>
                    </a:cubicBezTo>
                    <a:cubicBezTo>
                      <a:pt x="451" y="2047"/>
                      <a:pt x="443" y="2046"/>
                      <a:pt x="436" y="2045"/>
                    </a:cubicBezTo>
                    <a:cubicBezTo>
                      <a:pt x="251" y="2028"/>
                      <a:pt x="101" y="1609"/>
                      <a:pt x="168" y="1040"/>
                    </a:cubicBezTo>
                    <a:cubicBezTo>
                      <a:pt x="233" y="467"/>
                      <a:pt x="459" y="102"/>
                      <a:pt x="641" y="102"/>
                    </a:cubicBezTo>
                    <a:close/>
                    <a:moveTo>
                      <a:pt x="640" y="1"/>
                    </a:moveTo>
                    <a:cubicBezTo>
                      <a:pt x="368" y="1"/>
                      <a:pt x="132" y="442"/>
                      <a:pt x="67" y="1024"/>
                    </a:cubicBezTo>
                    <a:cubicBezTo>
                      <a:pt x="0" y="1626"/>
                      <a:pt x="151" y="2128"/>
                      <a:pt x="419" y="2162"/>
                    </a:cubicBezTo>
                    <a:cubicBezTo>
                      <a:pt x="424" y="2162"/>
                      <a:pt x="429" y="2162"/>
                      <a:pt x="434" y="2162"/>
                    </a:cubicBezTo>
                    <a:cubicBezTo>
                      <a:pt x="696" y="2162"/>
                      <a:pt x="939" y="1749"/>
                      <a:pt x="1021" y="1191"/>
                    </a:cubicBezTo>
                    <a:cubicBezTo>
                      <a:pt x="1021" y="1174"/>
                      <a:pt x="1021" y="1141"/>
                      <a:pt x="1021" y="1124"/>
                    </a:cubicBezTo>
                    <a:cubicBezTo>
                      <a:pt x="1021" y="1107"/>
                      <a:pt x="1021" y="1090"/>
                      <a:pt x="1021" y="1074"/>
                    </a:cubicBezTo>
                    <a:cubicBezTo>
                      <a:pt x="1088" y="505"/>
                      <a:pt x="921" y="19"/>
                      <a:pt x="653" y="2"/>
                    </a:cubicBezTo>
                    <a:lnTo>
                      <a:pt x="670" y="2"/>
                    </a:lnTo>
                    <a:cubicBezTo>
                      <a:pt x="660" y="1"/>
                      <a:pt x="650" y="1"/>
                      <a:pt x="6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2"/>
              <p:cNvSpPr/>
              <p:nvPr/>
            </p:nvSpPr>
            <p:spPr>
              <a:xfrm>
                <a:off x="1771784" y="1596606"/>
                <a:ext cx="11041" cy="771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76" extrusionOk="0">
                    <a:moveTo>
                      <a:pt x="101" y="1"/>
                    </a:moveTo>
                    <a:cubicBezTo>
                      <a:pt x="67" y="1"/>
                      <a:pt x="50" y="1"/>
                      <a:pt x="17" y="17"/>
                    </a:cubicBezTo>
                    <a:cubicBezTo>
                      <a:pt x="17" y="34"/>
                      <a:pt x="17" y="34"/>
                      <a:pt x="17" y="51"/>
                    </a:cubicBezTo>
                    <a:lnTo>
                      <a:pt x="0" y="151"/>
                    </a:lnTo>
                    <a:cubicBezTo>
                      <a:pt x="17" y="151"/>
                      <a:pt x="34" y="135"/>
                      <a:pt x="34" y="135"/>
                    </a:cubicBezTo>
                    <a:cubicBezTo>
                      <a:pt x="34" y="135"/>
                      <a:pt x="67" y="101"/>
                      <a:pt x="101" y="101"/>
                    </a:cubicBezTo>
                    <a:cubicBezTo>
                      <a:pt x="101" y="101"/>
                      <a:pt x="117" y="101"/>
                      <a:pt x="117" y="118"/>
                    </a:cubicBezTo>
                    <a:cubicBezTo>
                      <a:pt x="134" y="118"/>
                      <a:pt x="134" y="135"/>
                      <a:pt x="151" y="151"/>
                    </a:cubicBezTo>
                    <a:cubicBezTo>
                      <a:pt x="163" y="163"/>
                      <a:pt x="183" y="175"/>
                      <a:pt x="200" y="175"/>
                    </a:cubicBezTo>
                    <a:cubicBezTo>
                      <a:pt x="207" y="175"/>
                      <a:pt x="213" y="173"/>
                      <a:pt x="218" y="168"/>
                    </a:cubicBezTo>
                    <a:lnTo>
                      <a:pt x="218" y="151"/>
                    </a:lnTo>
                    <a:cubicBezTo>
                      <a:pt x="235" y="151"/>
                      <a:pt x="251" y="118"/>
                      <a:pt x="235" y="84"/>
                    </a:cubicBezTo>
                    <a:cubicBezTo>
                      <a:pt x="201" y="34"/>
                      <a:pt x="151" y="17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2"/>
              <p:cNvSpPr/>
              <p:nvPr/>
            </p:nvSpPr>
            <p:spPr>
              <a:xfrm>
                <a:off x="1685254" y="1580483"/>
                <a:ext cx="55028" cy="11786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269" extrusionOk="0">
                    <a:moveTo>
                      <a:pt x="0" y="0"/>
                    </a:moveTo>
                    <a:lnTo>
                      <a:pt x="0" y="101"/>
                    </a:lnTo>
                    <a:lnTo>
                      <a:pt x="1189" y="268"/>
                    </a:lnTo>
                    <a:cubicBezTo>
                      <a:pt x="1222" y="268"/>
                      <a:pt x="1239" y="252"/>
                      <a:pt x="1255" y="218"/>
                    </a:cubicBezTo>
                    <a:cubicBezTo>
                      <a:pt x="1255" y="201"/>
                      <a:pt x="1239" y="168"/>
                      <a:pt x="1205" y="16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2"/>
              <p:cNvSpPr/>
              <p:nvPr/>
            </p:nvSpPr>
            <p:spPr>
              <a:xfrm>
                <a:off x="1721925" y="2404033"/>
                <a:ext cx="473044" cy="41841"/>
              </a:xfrm>
              <a:custGeom>
                <a:avLst/>
                <a:gdLst/>
                <a:ahLst/>
                <a:cxnLst/>
                <a:rect l="l" t="t" r="r" b="b"/>
                <a:pathLst>
                  <a:path w="10797" h="955" extrusionOk="0">
                    <a:moveTo>
                      <a:pt x="0" y="1"/>
                    </a:moveTo>
                    <a:lnTo>
                      <a:pt x="0" y="955"/>
                    </a:lnTo>
                    <a:lnTo>
                      <a:pt x="10796" y="955"/>
                    </a:lnTo>
                    <a:lnTo>
                      <a:pt x="107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2"/>
              <p:cNvSpPr/>
              <p:nvPr/>
            </p:nvSpPr>
            <p:spPr>
              <a:xfrm>
                <a:off x="2157511" y="2025621"/>
                <a:ext cx="199522" cy="420249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9592" extrusionOk="0">
                    <a:moveTo>
                      <a:pt x="3583" y="1"/>
                    </a:moveTo>
                    <a:lnTo>
                      <a:pt x="1" y="9274"/>
                    </a:lnTo>
                    <a:lnTo>
                      <a:pt x="854" y="9592"/>
                    </a:lnTo>
                    <a:lnTo>
                      <a:pt x="45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2"/>
              <p:cNvSpPr/>
              <p:nvPr/>
            </p:nvSpPr>
            <p:spPr>
              <a:xfrm>
                <a:off x="1781291" y="2406136"/>
                <a:ext cx="223006" cy="95205"/>
              </a:xfrm>
              <a:custGeom>
                <a:avLst/>
                <a:gdLst/>
                <a:ahLst/>
                <a:cxnLst/>
                <a:rect l="l" t="t" r="r" b="b"/>
                <a:pathLst>
                  <a:path w="5090" h="2173" extrusionOk="0">
                    <a:moveTo>
                      <a:pt x="665" y="1"/>
                    </a:moveTo>
                    <a:cubicBezTo>
                      <a:pt x="639" y="1"/>
                      <a:pt x="608" y="7"/>
                      <a:pt x="570" y="20"/>
                    </a:cubicBezTo>
                    <a:cubicBezTo>
                      <a:pt x="118" y="187"/>
                      <a:pt x="1" y="924"/>
                      <a:pt x="1" y="924"/>
                    </a:cubicBezTo>
                    <a:cubicBezTo>
                      <a:pt x="1" y="924"/>
                      <a:pt x="620" y="1811"/>
                      <a:pt x="1792" y="2095"/>
                    </a:cubicBezTo>
                    <a:cubicBezTo>
                      <a:pt x="2028" y="2149"/>
                      <a:pt x="2259" y="2173"/>
                      <a:pt x="2482" y="2173"/>
                    </a:cubicBezTo>
                    <a:cubicBezTo>
                      <a:pt x="3370" y="2173"/>
                      <a:pt x="4139" y="1804"/>
                      <a:pt x="4621" y="1510"/>
                    </a:cubicBezTo>
                    <a:cubicBezTo>
                      <a:pt x="4771" y="1426"/>
                      <a:pt x="4905" y="1325"/>
                      <a:pt x="4989" y="1242"/>
                    </a:cubicBezTo>
                    <a:cubicBezTo>
                      <a:pt x="5073" y="1175"/>
                      <a:pt x="5089" y="1058"/>
                      <a:pt x="5039" y="974"/>
                    </a:cubicBezTo>
                    <a:cubicBezTo>
                      <a:pt x="5022" y="940"/>
                      <a:pt x="5006" y="907"/>
                      <a:pt x="4972" y="890"/>
                    </a:cubicBezTo>
                    <a:cubicBezTo>
                      <a:pt x="4939" y="857"/>
                      <a:pt x="4905" y="840"/>
                      <a:pt x="4855" y="840"/>
                    </a:cubicBezTo>
                    <a:cubicBezTo>
                      <a:pt x="4771" y="840"/>
                      <a:pt x="4688" y="823"/>
                      <a:pt x="4587" y="823"/>
                    </a:cubicBezTo>
                    <a:lnTo>
                      <a:pt x="4420" y="823"/>
                    </a:lnTo>
                    <a:cubicBezTo>
                      <a:pt x="4273" y="817"/>
                      <a:pt x="4117" y="813"/>
                      <a:pt x="3956" y="813"/>
                    </a:cubicBezTo>
                    <a:cubicBezTo>
                      <a:pt x="3677" y="813"/>
                      <a:pt x="3384" y="825"/>
                      <a:pt x="3097" y="857"/>
                    </a:cubicBezTo>
                    <a:cubicBezTo>
                      <a:pt x="2881" y="879"/>
                      <a:pt x="2625" y="889"/>
                      <a:pt x="2363" y="889"/>
                    </a:cubicBezTo>
                    <a:cubicBezTo>
                      <a:pt x="1634" y="889"/>
                      <a:pt x="861" y="808"/>
                      <a:pt x="788" y="673"/>
                    </a:cubicBezTo>
                    <a:cubicBezTo>
                      <a:pt x="682" y="507"/>
                      <a:pt x="903" y="1"/>
                      <a:pt x="665" y="1"/>
                    </a:cubicBezTo>
                    <a:close/>
                  </a:path>
                </a:pathLst>
              </a:custGeom>
              <a:solidFill>
                <a:srgbClr val="8341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155FD68-0DFA-00E2-9D36-FA93C091E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3677" y="1288753"/>
            <a:ext cx="3052159" cy="36625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508F25-7689-68BB-CC8E-77BD2805C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6086" y="1288753"/>
            <a:ext cx="2794467" cy="25740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4C5F96-474C-C0CD-48EF-47A9099702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0711" y="3764709"/>
            <a:ext cx="2689841" cy="118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784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42"/>
          <p:cNvSpPr/>
          <p:nvPr/>
        </p:nvSpPr>
        <p:spPr>
          <a:xfrm rot="5400000">
            <a:off x="3567233" y="-334568"/>
            <a:ext cx="3926958" cy="6900966"/>
          </a:xfrm>
          <a:prstGeom prst="wedgeRoundRectCallout">
            <a:avLst>
              <a:gd name="adj1" fmla="val -37292"/>
              <a:gd name="adj2" fmla="val 68403"/>
              <a:gd name="adj3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17" name="Google Shape;2117;p4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USED</a:t>
            </a:r>
            <a:endParaRPr dirty="0"/>
          </a:p>
        </p:txBody>
      </p:sp>
      <p:grpSp>
        <p:nvGrpSpPr>
          <p:cNvPr id="2118" name="Google Shape;2118;p42"/>
          <p:cNvGrpSpPr/>
          <p:nvPr/>
        </p:nvGrpSpPr>
        <p:grpSpPr>
          <a:xfrm>
            <a:off x="0" y="1623237"/>
            <a:ext cx="1733024" cy="2581053"/>
            <a:chOff x="705376" y="1419076"/>
            <a:chExt cx="2265583" cy="3182163"/>
          </a:xfrm>
        </p:grpSpPr>
        <p:sp>
          <p:nvSpPr>
            <p:cNvPr id="2119" name="Google Shape;2119;p42"/>
            <p:cNvSpPr/>
            <p:nvPr/>
          </p:nvSpPr>
          <p:spPr>
            <a:xfrm>
              <a:off x="705376" y="4369250"/>
              <a:ext cx="2265583" cy="231989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0" name="Google Shape;2120;p42"/>
            <p:cNvGrpSpPr/>
            <p:nvPr/>
          </p:nvGrpSpPr>
          <p:grpSpPr>
            <a:xfrm>
              <a:off x="1083881" y="1419076"/>
              <a:ext cx="1508555" cy="3050863"/>
              <a:chOff x="1083881" y="1419076"/>
              <a:chExt cx="1508555" cy="3050863"/>
            </a:xfrm>
          </p:grpSpPr>
          <p:sp>
            <p:nvSpPr>
              <p:cNvPr id="2121" name="Google Shape;2121;p42"/>
              <p:cNvSpPr/>
              <p:nvPr/>
            </p:nvSpPr>
            <p:spPr>
              <a:xfrm>
                <a:off x="1395564" y="4230110"/>
                <a:ext cx="109312" cy="126531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888" extrusionOk="0">
                    <a:moveTo>
                      <a:pt x="2494" y="1"/>
                    </a:moveTo>
                    <a:lnTo>
                      <a:pt x="201" y="168"/>
                    </a:lnTo>
                    <a:lnTo>
                      <a:pt x="0" y="2579"/>
                    </a:lnTo>
                    <a:cubicBezTo>
                      <a:pt x="0" y="2579"/>
                      <a:pt x="552" y="2887"/>
                      <a:pt x="1431" y="2887"/>
                    </a:cubicBezTo>
                    <a:cubicBezTo>
                      <a:pt x="1635" y="2887"/>
                      <a:pt x="1856" y="2871"/>
                      <a:pt x="2093" y="2830"/>
                    </a:cubicBezTo>
                    <a:lnTo>
                      <a:pt x="2494" y="1"/>
                    </a:lnTo>
                    <a:close/>
                  </a:path>
                </a:pathLst>
              </a:custGeom>
              <a:solidFill>
                <a:srgbClr val="942F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2"/>
              <p:cNvSpPr/>
              <p:nvPr/>
            </p:nvSpPr>
            <p:spPr>
              <a:xfrm>
                <a:off x="1377207" y="4297581"/>
                <a:ext cx="375561" cy="172358"/>
              </a:xfrm>
              <a:custGeom>
                <a:avLst/>
                <a:gdLst/>
                <a:ahLst/>
                <a:cxnLst/>
                <a:rect l="l" t="t" r="r" b="b"/>
                <a:pathLst>
                  <a:path w="8572" h="3934" extrusionOk="0">
                    <a:moveTo>
                      <a:pt x="3233" y="1"/>
                    </a:moveTo>
                    <a:cubicBezTo>
                      <a:pt x="2851" y="1"/>
                      <a:pt x="2395" y="620"/>
                      <a:pt x="2395" y="620"/>
                    </a:cubicBezTo>
                    <a:cubicBezTo>
                      <a:pt x="2311" y="640"/>
                      <a:pt x="2224" y="648"/>
                      <a:pt x="2134" y="648"/>
                    </a:cubicBezTo>
                    <a:cubicBezTo>
                      <a:pt x="1657" y="648"/>
                      <a:pt x="1105" y="415"/>
                      <a:pt x="711" y="415"/>
                    </a:cubicBezTo>
                    <a:cubicBezTo>
                      <a:pt x="488" y="415"/>
                      <a:pt x="316" y="489"/>
                      <a:pt x="235" y="721"/>
                    </a:cubicBezTo>
                    <a:cubicBezTo>
                      <a:pt x="1" y="1424"/>
                      <a:pt x="235" y="3750"/>
                      <a:pt x="235" y="3750"/>
                    </a:cubicBezTo>
                    <a:cubicBezTo>
                      <a:pt x="235" y="3750"/>
                      <a:pt x="3800" y="3934"/>
                      <a:pt x="6167" y="3934"/>
                    </a:cubicBezTo>
                    <a:cubicBezTo>
                      <a:pt x="7301" y="3934"/>
                      <a:pt x="8160" y="3892"/>
                      <a:pt x="8220" y="3767"/>
                    </a:cubicBezTo>
                    <a:cubicBezTo>
                      <a:pt x="8404" y="3399"/>
                      <a:pt x="8571" y="2662"/>
                      <a:pt x="7583" y="2478"/>
                    </a:cubicBezTo>
                    <a:cubicBezTo>
                      <a:pt x="7198" y="2411"/>
                      <a:pt x="6562" y="2060"/>
                      <a:pt x="5876" y="1624"/>
                    </a:cubicBezTo>
                    <a:cubicBezTo>
                      <a:pt x="5759" y="1558"/>
                      <a:pt x="5642" y="1491"/>
                      <a:pt x="5525" y="1407"/>
                    </a:cubicBezTo>
                    <a:cubicBezTo>
                      <a:pt x="5491" y="1373"/>
                      <a:pt x="5441" y="1357"/>
                      <a:pt x="5391" y="1323"/>
                    </a:cubicBezTo>
                    <a:cubicBezTo>
                      <a:pt x="5274" y="1239"/>
                      <a:pt x="5140" y="1156"/>
                      <a:pt x="5022" y="1072"/>
                    </a:cubicBezTo>
                    <a:cubicBezTo>
                      <a:pt x="4939" y="1022"/>
                      <a:pt x="4872" y="972"/>
                      <a:pt x="4805" y="938"/>
                    </a:cubicBezTo>
                    <a:cubicBezTo>
                      <a:pt x="4688" y="855"/>
                      <a:pt x="4587" y="788"/>
                      <a:pt x="4487" y="721"/>
                    </a:cubicBezTo>
                    <a:cubicBezTo>
                      <a:pt x="3884" y="319"/>
                      <a:pt x="3382" y="1"/>
                      <a:pt x="3248" y="1"/>
                    </a:cubicBezTo>
                    <a:cubicBezTo>
                      <a:pt x="3243" y="1"/>
                      <a:pt x="3238" y="1"/>
                      <a:pt x="3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2"/>
              <p:cNvSpPr/>
              <p:nvPr/>
            </p:nvSpPr>
            <p:spPr>
              <a:xfrm>
                <a:off x="1109555" y="4228664"/>
                <a:ext cx="121755" cy="127889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919" extrusionOk="0">
                    <a:moveTo>
                      <a:pt x="2779" y="0"/>
                    </a:moveTo>
                    <a:lnTo>
                      <a:pt x="703" y="168"/>
                    </a:lnTo>
                    <a:lnTo>
                      <a:pt x="0" y="2595"/>
                    </a:lnTo>
                    <a:cubicBezTo>
                      <a:pt x="0" y="2595"/>
                      <a:pt x="548" y="2919"/>
                      <a:pt x="1433" y="2919"/>
                    </a:cubicBezTo>
                    <a:cubicBezTo>
                      <a:pt x="1631" y="2919"/>
                      <a:pt x="1846" y="2903"/>
                      <a:pt x="2076" y="2863"/>
                    </a:cubicBez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42F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2"/>
              <p:cNvSpPr/>
              <p:nvPr/>
            </p:nvSpPr>
            <p:spPr>
              <a:xfrm>
                <a:off x="1083881" y="4297581"/>
                <a:ext cx="376262" cy="172358"/>
              </a:xfrm>
              <a:custGeom>
                <a:avLst/>
                <a:gdLst/>
                <a:ahLst/>
                <a:cxnLst/>
                <a:rect l="l" t="t" r="r" b="b"/>
                <a:pathLst>
                  <a:path w="8588" h="3934" extrusionOk="0">
                    <a:moveTo>
                      <a:pt x="3233" y="1"/>
                    </a:moveTo>
                    <a:cubicBezTo>
                      <a:pt x="2867" y="1"/>
                      <a:pt x="2411" y="620"/>
                      <a:pt x="2411" y="620"/>
                    </a:cubicBezTo>
                    <a:cubicBezTo>
                      <a:pt x="2326" y="640"/>
                      <a:pt x="2237" y="648"/>
                      <a:pt x="2145" y="648"/>
                    </a:cubicBezTo>
                    <a:cubicBezTo>
                      <a:pt x="1661" y="648"/>
                      <a:pt x="1107" y="415"/>
                      <a:pt x="716" y="415"/>
                    </a:cubicBezTo>
                    <a:cubicBezTo>
                      <a:pt x="496" y="415"/>
                      <a:pt x="327" y="489"/>
                      <a:pt x="252" y="721"/>
                    </a:cubicBezTo>
                    <a:cubicBezTo>
                      <a:pt x="1" y="1424"/>
                      <a:pt x="252" y="3750"/>
                      <a:pt x="252" y="3750"/>
                    </a:cubicBezTo>
                    <a:cubicBezTo>
                      <a:pt x="252" y="3750"/>
                      <a:pt x="3817" y="3934"/>
                      <a:pt x="6178" y="3934"/>
                    </a:cubicBezTo>
                    <a:cubicBezTo>
                      <a:pt x="7310" y="3934"/>
                      <a:pt x="8165" y="3892"/>
                      <a:pt x="8219" y="3767"/>
                    </a:cubicBezTo>
                    <a:cubicBezTo>
                      <a:pt x="8403" y="3399"/>
                      <a:pt x="8587" y="2662"/>
                      <a:pt x="7583" y="2478"/>
                    </a:cubicBezTo>
                    <a:cubicBezTo>
                      <a:pt x="7215" y="2411"/>
                      <a:pt x="6562" y="2060"/>
                      <a:pt x="5876" y="1624"/>
                    </a:cubicBezTo>
                    <a:cubicBezTo>
                      <a:pt x="5759" y="1558"/>
                      <a:pt x="5641" y="1491"/>
                      <a:pt x="5541" y="1407"/>
                    </a:cubicBezTo>
                    <a:cubicBezTo>
                      <a:pt x="5491" y="1373"/>
                      <a:pt x="5441" y="1357"/>
                      <a:pt x="5390" y="1323"/>
                    </a:cubicBezTo>
                    <a:cubicBezTo>
                      <a:pt x="5273" y="1239"/>
                      <a:pt x="5139" y="1156"/>
                      <a:pt x="5022" y="1072"/>
                    </a:cubicBezTo>
                    <a:cubicBezTo>
                      <a:pt x="4955" y="1022"/>
                      <a:pt x="4871" y="972"/>
                      <a:pt x="4804" y="938"/>
                    </a:cubicBezTo>
                    <a:cubicBezTo>
                      <a:pt x="4704" y="855"/>
                      <a:pt x="4587" y="788"/>
                      <a:pt x="4503" y="721"/>
                    </a:cubicBezTo>
                    <a:cubicBezTo>
                      <a:pt x="3884" y="319"/>
                      <a:pt x="3398" y="1"/>
                      <a:pt x="3248" y="1"/>
                    </a:cubicBezTo>
                    <a:cubicBezTo>
                      <a:pt x="3243" y="1"/>
                      <a:pt x="3238" y="1"/>
                      <a:pt x="3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2"/>
              <p:cNvSpPr/>
              <p:nvPr/>
            </p:nvSpPr>
            <p:spPr>
              <a:xfrm>
                <a:off x="2166317" y="2900652"/>
                <a:ext cx="264058" cy="717473"/>
              </a:xfrm>
              <a:custGeom>
                <a:avLst/>
                <a:gdLst/>
                <a:ahLst/>
                <a:cxnLst/>
                <a:rect l="l" t="t" r="r" b="b"/>
                <a:pathLst>
                  <a:path w="6027" h="16376" extrusionOk="0">
                    <a:moveTo>
                      <a:pt x="2698" y="0"/>
                    </a:moveTo>
                    <a:cubicBezTo>
                      <a:pt x="2580" y="0"/>
                      <a:pt x="2460" y="21"/>
                      <a:pt x="2344" y="65"/>
                    </a:cubicBezTo>
                    <a:cubicBezTo>
                      <a:pt x="1792" y="249"/>
                      <a:pt x="1507" y="852"/>
                      <a:pt x="1708" y="1404"/>
                    </a:cubicBezTo>
                    <a:lnTo>
                      <a:pt x="3817" y="7313"/>
                    </a:lnTo>
                    <a:lnTo>
                      <a:pt x="235" y="14878"/>
                    </a:lnTo>
                    <a:cubicBezTo>
                      <a:pt x="1" y="15397"/>
                      <a:pt x="218" y="16033"/>
                      <a:pt x="737" y="16268"/>
                    </a:cubicBezTo>
                    <a:cubicBezTo>
                      <a:pt x="887" y="16343"/>
                      <a:pt x="1041" y="16376"/>
                      <a:pt x="1193" y="16376"/>
                    </a:cubicBezTo>
                    <a:cubicBezTo>
                      <a:pt x="1312" y="16376"/>
                      <a:pt x="1430" y="16355"/>
                      <a:pt x="1541" y="16318"/>
                    </a:cubicBezTo>
                    <a:cubicBezTo>
                      <a:pt x="1792" y="16218"/>
                      <a:pt x="2009" y="16033"/>
                      <a:pt x="2126" y="15782"/>
                    </a:cubicBezTo>
                    <a:lnTo>
                      <a:pt x="5893" y="7815"/>
                    </a:lnTo>
                    <a:cubicBezTo>
                      <a:pt x="6026" y="7564"/>
                      <a:pt x="6026" y="7279"/>
                      <a:pt x="5943" y="7028"/>
                    </a:cubicBezTo>
                    <a:lnTo>
                      <a:pt x="3683" y="701"/>
                    </a:lnTo>
                    <a:cubicBezTo>
                      <a:pt x="3526" y="269"/>
                      <a:pt x="3123" y="0"/>
                      <a:pt x="26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2"/>
              <p:cNvSpPr/>
              <p:nvPr/>
            </p:nvSpPr>
            <p:spPr>
              <a:xfrm>
                <a:off x="2244785" y="2933249"/>
                <a:ext cx="239129" cy="119477"/>
              </a:xfrm>
              <a:custGeom>
                <a:avLst/>
                <a:gdLst/>
                <a:ahLst/>
                <a:cxnLst/>
                <a:rect l="l" t="t" r="r" b="b"/>
                <a:pathLst>
                  <a:path w="5458" h="2727" extrusionOk="0">
                    <a:moveTo>
                      <a:pt x="1040" y="0"/>
                    </a:moveTo>
                    <a:cubicBezTo>
                      <a:pt x="754" y="0"/>
                      <a:pt x="475" y="137"/>
                      <a:pt x="302" y="392"/>
                    </a:cubicBezTo>
                    <a:cubicBezTo>
                      <a:pt x="1" y="794"/>
                      <a:pt x="101" y="1363"/>
                      <a:pt x="503" y="1664"/>
                    </a:cubicBezTo>
                    <a:cubicBezTo>
                      <a:pt x="570" y="1698"/>
                      <a:pt x="637" y="1731"/>
                      <a:pt x="704" y="1765"/>
                    </a:cubicBezTo>
                    <a:lnTo>
                      <a:pt x="2896" y="2652"/>
                    </a:lnTo>
                    <a:lnTo>
                      <a:pt x="2980" y="2685"/>
                    </a:lnTo>
                    <a:cubicBezTo>
                      <a:pt x="3053" y="2713"/>
                      <a:pt x="3127" y="2726"/>
                      <a:pt x="3200" y="2726"/>
                    </a:cubicBezTo>
                    <a:cubicBezTo>
                      <a:pt x="3346" y="2726"/>
                      <a:pt x="3488" y="2674"/>
                      <a:pt x="3599" y="2585"/>
                    </a:cubicBezTo>
                    <a:lnTo>
                      <a:pt x="5139" y="1329"/>
                    </a:lnTo>
                    <a:cubicBezTo>
                      <a:pt x="5407" y="1112"/>
                      <a:pt x="5457" y="710"/>
                      <a:pt x="5240" y="442"/>
                    </a:cubicBezTo>
                    <a:cubicBezTo>
                      <a:pt x="5118" y="292"/>
                      <a:pt x="4938" y="216"/>
                      <a:pt x="4757" y="216"/>
                    </a:cubicBezTo>
                    <a:cubicBezTo>
                      <a:pt x="4614" y="216"/>
                      <a:pt x="4470" y="263"/>
                      <a:pt x="4353" y="359"/>
                    </a:cubicBezTo>
                    <a:lnTo>
                      <a:pt x="3177" y="1317"/>
                    </a:lnTo>
                    <a:lnTo>
                      <a:pt x="1574" y="175"/>
                    </a:lnTo>
                    <a:cubicBezTo>
                      <a:pt x="1410" y="57"/>
                      <a:pt x="1224" y="0"/>
                      <a:pt x="10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2"/>
              <p:cNvSpPr/>
              <p:nvPr/>
            </p:nvSpPr>
            <p:spPr>
              <a:xfrm>
                <a:off x="2304195" y="2860081"/>
                <a:ext cx="266249" cy="141032"/>
              </a:xfrm>
              <a:custGeom>
                <a:avLst/>
                <a:gdLst/>
                <a:ahLst/>
                <a:cxnLst/>
                <a:rect l="l" t="t" r="r" b="b"/>
                <a:pathLst>
                  <a:path w="6077" h="3219" extrusionOk="0">
                    <a:moveTo>
                      <a:pt x="3100" y="0"/>
                    </a:moveTo>
                    <a:cubicBezTo>
                      <a:pt x="2958" y="0"/>
                      <a:pt x="2829" y="48"/>
                      <a:pt x="2712" y="120"/>
                    </a:cubicBezTo>
                    <a:lnTo>
                      <a:pt x="2695" y="137"/>
                    </a:lnTo>
                    <a:lnTo>
                      <a:pt x="385" y="1878"/>
                    </a:lnTo>
                    <a:cubicBezTo>
                      <a:pt x="67" y="2112"/>
                      <a:pt x="0" y="2581"/>
                      <a:pt x="235" y="2916"/>
                    </a:cubicBezTo>
                    <a:cubicBezTo>
                      <a:pt x="383" y="3114"/>
                      <a:pt x="608" y="3218"/>
                      <a:pt x="837" y="3218"/>
                    </a:cubicBezTo>
                    <a:cubicBezTo>
                      <a:pt x="994" y="3218"/>
                      <a:pt x="1153" y="3169"/>
                      <a:pt x="1289" y="3066"/>
                    </a:cubicBezTo>
                    <a:cubicBezTo>
                      <a:pt x="1306" y="3050"/>
                      <a:pt x="1323" y="3050"/>
                      <a:pt x="1339" y="3033"/>
                    </a:cubicBezTo>
                    <a:lnTo>
                      <a:pt x="3285" y="1285"/>
                    </a:lnTo>
                    <a:lnTo>
                      <a:pt x="3285" y="1285"/>
                    </a:lnTo>
                    <a:lnTo>
                      <a:pt x="5340" y="1493"/>
                    </a:lnTo>
                    <a:cubicBezTo>
                      <a:pt x="5361" y="1495"/>
                      <a:pt x="5382" y="1496"/>
                      <a:pt x="5403" y="1496"/>
                    </a:cubicBezTo>
                    <a:cubicBezTo>
                      <a:pt x="5727" y="1496"/>
                      <a:pt x="5996" y="1254"/>
                      <a:pt x="6043" y="924"/>
                    </a:cubicBezTo>
                    <a:cubicBezTo>
                      <a:pt x="6076" y="589"/>
                      <a:pt x="5825" y="271"/>
                      <a:pt x="5474" y="238"/>
                    </a:cubicBezTo>
                    <a:lnTo>
                      <a:pt x="3164" y="3"/>
                    </a:lnTo>
                    <a:cubicBezTo>
                      <a:pt x="3142" y="1"/>
                      <a:pt x="3121" y="0"/>
                      <a:pt x="31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2"/>
              <p:cNvSpPr/>
              <p:nvPr/>
            </p:nvSpPr>
            <p:spPr>
              <a:xfrm>
                <a:off x="2269715" y="2813245"/>
                <a:ext cx="276544" cy="144625"/>
              </a:xfrm>
              <a:custGeom>
                <a:avLst/>
                <a:gdLst/>
                <a:ahLst/>
                <a:cxnLst/>
                <a:rect l="l" t="t" r="r" b="b"/>
                <a:pathLst>
                  <a:path w="6312" h="3301" extrusionOk="0">
                    <a:moveTo>
                      <a:pt x="5642" y="1"/>
                    </a:moveTo>
                    <a:lnTo>
                      <a:pt x="3064" y="101"/>
                    </a:lnTo>
                    <a:cubicBezTo>
                      <a:pt x="2930" y="101"/>
                      <a:pt x="2813" y="152"/>
                      <a:pt x="2712" y="219"/>
                    </a:cubicBezTo>
                    <a:lnTo>
                      <a:pt x="2696" y="235"/>
                    </a:lnTo>
                    <a:lnTo>
                      <a:pt x="386" y="1976"/>
                    </a:lnTo>
                    <a:cubicBezTo>
                      <a:pt x="68" y="2227"/>
                      <a:pt x="1" y="2679"/>
                      <a:pt x="235" y="3014"/>
                    </a:cubicBezTo>
                    <a:cubicBezTo>
                      <a:pt x="382" y="3201"/>
                      <a:pt x="605" y="3301"/>
                      <a:pt x="828" y="3301"/>
                    </a:cubicBezTo>
                    <a:cubicBezTo>
                      <a:pt x="985" y="3301"/>
                      <a:pt x="1142" y="3251"/>
                      <a:pt x="1273" y="3148"/>
                    </a:cubicBezTo>
                    <a:cubicBezTo>
                      <a:pt x="1290" y="3148"/>
                      <a:pt x="1306" y="3131"/>
                      <a:pt x="1323" y="3114"/>
                    </a:cubicBezTo>
                    <a:lnTo>
                      <a:pt x="1323" y="3131"/>
                    </a:lnTo>
                    <a:lnTo>
                      <a:pt x="3341" y="1348"/>
                    </a:lnTo>
                    <a:lnTo>
                      <a:pt x="3341" y="1348"/>
                    </a:lnTo>
                    <a:lnTo>
                      <a:pt x="5692" y="1256"/>
                    </a:lnTo>
                    <a:cubicBezTo>
                      <a:pt x="6027" y="1256"/>
                      <a:pt x="6311" y="955"/>
                      <a:pt x="6294" y="604"/>
                    </a:cubicBezTo>
                    <a:cubicBezTo>
                      <a:pt x="6278" y="269"/>
                      <a:pt x="5993" y="1"/>
                      <a:pt x="5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42"/>
              <p:cNvSpPr/>
              <p:nvPr/>
            </p:nvSpPr>
            <p:spPr>
              <a:xfrm>
                <a:off x="2242595" y="2760188"/>
                <a:ext cx="281627" cy="177134"/>
              </a:xfrm>
              <a:custGeom>
                <a:avLst/>
                <a:gdLst/>
                <a:ahLst/>
                <a:cxnLst/>
                <a:rect l="l" t="t" r="r" b="b"/>
                <a:pathLst>
                  <a:path w="6428" h="4043" extrusionOk="0">
                    <a:moveTo>
                      <a:pt x="5748" y="0"/>
                    </a:moveTo>
                    <a:cubicBezTo>
                      <a:pt x="5718" y="0"/>
                      <a:pt x="5688" y="3"/>
                      <a:pt x="5658" y="7"/>
                    </a:cubicBezTo>
                    <a:lnTo>
                      <a:pt x="3331" y="358"/>
                    </a:lnTo>
                    <a:cubicBezTo>
                      <a:pt x="3231" y="375"/>
                      <a:pt x="3130" y="425"/>
                      <a:pt x="3047" y="492"/>
                    </a:cubicBezTo>
                    <a:lnTo>
                      <a:pt x="3013" y="509"/>
                    </a:lnTo>
                    <a:lnTo>
                      <a:pt x="402" y="2635"/>
                    </a:lnTo>
                    <a:cubicBezTo>
                      <a:pt x="51" y="2919"/>
                      <a:pt x="0" y="3405"/>
                      <a:pt x="285" y="3756"/>
                    </a:cubicBezTo>
                    <a:cubicBezTo>
                      <a:pt x="435" y="3944"/>
                      <a:pt x="659" y="4042"/>
                      <a:pt x="885" y="4042"/>
                    </a:cubicBezTo>
                    <a:cubicBezTo>
                      <a:pt x="1063" y="4042"/>
                      <a:pt x="1243" y="3982"/>
                      <a:pt x="1390" y="3857"/>
                    </a:cubicBezTo>
                    <a:cubicBezTo>
                      <a:pt x="1406" y="3857"/>
                      <a:pt x="1423" y="3823"/>
                      <a:pt x="1440" y="3806"/>
                    </a:cubicBezTo>
                    <a:lnTo>
                      <a:pt x="3725" y="1569"/>
                    </a:lnTo>
                    <a:lnTo>
                      <a:pt x="5842" y="1262"/>
                    </a:lnTo>
                    <a:cubicBezTo>
                      <a:pt x="6194" y="1212"/>
                      <a:pt x="6428" y="894"/>
                      <a:pt x="6378" y="542"/>
                    </a:cubicBezTo>
                    <a:cubicBezTo>
                      <a:pt x="6332" y="236"/>
                      <a:pt x="6062" y="0"/>
                      <a:pt x="5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42"/>
              <p:cNvSpPr/>
              <p:nvPr/>
            </p:nvSpPr>
            <p:spPr>
              <a:xfrm>
                <a:off x="1912598" y="3430612"/>
                <a:ext cx="452495" cy="605226"/>
              </a:xfrm>
              <a:custGeom>
                <a:avLst/>
                <a:gdLst/>
                <a:ahLst/>
                <a:cxnLst/>
                <a:rect l="l" t="t" r="r" b="b"/>
                <a:pathLst>
                  <a:path w="10328" h="13814" extrusionOk="0">
                    <a:moveTo>
                      <a:pt x="6889" y="1"/>
                    </a:moveTo>
                    <a:cubicBezTo>
                      <a:pt x="5576" y="1"/>
                      <a:pt x="4330" y="774"/>
                      <a:pt x="3800" y="2063"/>
                    </a:cubicBezTo>
                    <a:lnTo>
                      <a:pt x="1021" y="8758"/>
                    </a:lnTo>
                    <a:lnTo>
                      <a:pt x="0" y="11252"/>
                    </a:lnTo>
                    <a:lnTo>
                      <a:pt x="6160" y="13813"/>
                    </a:lnTo>
                    <a:lnTo>
                      <a:pt x="7398" y="10850"/>
                    </a:lnTo>
                    <a:lnTo>
                      <a:pt x="9976" y="4624"/>
                    </a:lnTo>
                    <a:cubicBezTo>
                      <a:pt x="10328" y="3770"/>
                      <a:pt x="10294" y="2849"/>
                      <a:pt x="9976" y="2063"/>
                    </a:cubicBezTo>
                    <a:cubicBezTo>
                      <a:pt x="9641" y="1276"/>
                      <a:pt x="9022" y="606"/>
                      <a:pt x="8168" y="255"/>
                    </a:cubicBezTo>
                    <a:cubicBezTo>
                      <a:pt x="7749" y="82"/>
                      <a:pt x="7315" y="1"/>
                      <a:pt x="68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42"/>
              <p:cNvSpPr/>
              <p:nvPr/>
            </p:nvSpPr>
            <p:spPr>
              <a:xfrm>
                <a:off x="1912598" y="3791061"/>
                <a:ext cx="317553" cy="244780"/>
              </a:xfrm>
              <a:custGeom>
                <a:avLst/>
                <a:gdLst/>
                <a:ahLst/>
                <a:cxnLst/>
                <a:rect l="l" t="t" r="r" b="b"/>
                <a:pathLst>
                  <a:path w="7248" h="5587" extrusionOk="0">
                    <a:moveTo>
                      <a:pt x="3252" y="0"/>
                    </a:moveTo>
                    <a:cubicBezTo>
                      <a:pt x="2601" y="0"/>
                      <a:pt x="1860" y="154"/>
                      <a:pt x="1021" y="531"/>
                    </a:cubicBezTo>
                    <a:lnTo>
                      <a:pt x="0" y="3025"/>
                    </a:lnTo>
                    <a:lnTo>
                      <a:pt x="6160" y="5586"/>
                    </a:lnTo>
                    <a:lnTo>
                      <a:pt x="7248" y="2975"/>
                    </a:lnTo>
                    <a:cubicBezTo>
                      <a:pt x="7221" y="2934"/>
                      <a:pt x="6096" y="0"/>
                      <a:pt x="32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42"/>
              <p:cNvSpPr/>
              <p:nvPr/>
            </p:nvSpPr>
            <p:spPr>
              <a:xfrm>
                <a:off x="1908173" y="3815026"/>
                <a:ext cx="293412" cy="582356"/>
              </a:xfrm>
              <a:custGeom>
                <a:avLst/>
                <a:gdLst/>
                <a:ahLst/>
                <a:cxnLst/>
                <a:rect l="l" t="t" r="r" b="b"/>
                <a:pathLst>
                  <a:path w="6697" h="13292" extrusionOk="0">
                    <a:moveTo>
                      <a:pt x="3348" y="1"/>
                    </a:moveTo>
                    <a:cubicBezTo>
                      <a:pt x="1507" y="1"/>
                      <a:pt x="1" y="1491"/>
                      <a:pt x="1" y="3332"/>
                    </a:cubicBezTo>
                    <a:lnTo>
                      <a:pt x="1" y="3349"/>
                    </a:lnTo>
                    <a:lnTo>
                      <a:pt x="1" y="13291"/>
                    </a:lnTo>
                    <a:lnTo>
                      <a:pt x="6696" y="13291"/>
                    </a:lnTo>
                    <a:lnTo>
                      <a:pt x="6696" y="3349"/>
                    </a:lnTo>
                    <a:cubicBezTo>
                      <a:pt x="6696" y="2411"/>
                      <a:pt x="6311" y="1574"/>
                      <a:pt x="5708" y="972"/>
                    </a:cubicBezTo>
                    <a:cubicBezTo>
                      <a:pt x="5106" y="369"/>
                      <a:pt x="4269" y="1"/>
                      <a:pt x="33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42"/>
              <p:cNvSpPr/>
              <p:nvPr/>
            </p:nvSpPr>
            <p:spPr>
              <a:xfrm>
                <a:off x="1982961" y="3920659"/>
                <a:ext cx="138667" cy="138623"/>
              </a:xfrm>
              <a:custGeom>
                <a:avLst/>
                <a:gdLst/>
                <a:ahLst/>
                <a:cxnLst/>
                <a:rect l="l" t="t" r="r" b="b"/>
                <a:pathLst>
                  <a:path w="3165" h="3164" extrusionOk="0">
                    <a:moveTo>
                      <a:pt x="1591" y="0"/>
                    </a:moveTo>
                    <a:cubicBezTo>
                      <a:pt x="721" y="0"/>
                      <a:pt x="1" y="703"/>
                      <a:pt x="1" y="1574"/>
                    </a:cubicBezTo>
                    <a:cubicBezTo>
                      <a:pt x="1" y="2444"/>
                      <a:pt x="721" y="3164"/>
                      <a:pt x="1591" y="3164"/>
                    </a:cubicBezTo>
                    <a:cubicBezTo>
                      <a:pt x="2461" y="3164"/>
                      <a:pt x="3165" y="2444"/>
                      <a:pt x="3165" y="1574"/>
                    </a:cubicBezTo>
                    <a:cubicBezTo>
                      <a:pt x="3165" y="703"/>
                      <a:pt x="2461" y="0"/>
                      <a:pt x="15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42"/>
              <p:cNvSpPr/>
              <p:nvPr/>
            </p:nvSpPr>
            <p:spPr>
              <a:xfrm>
                <a:off x="1996192" y="3933102"/>
                <a:ext cx="112248" cy="112992"/>
              </a:xfrm>
              <a:custGeom>
                <a:avLst/>
                <a:gdLst/>
                <a:ahLst/>
                <a:cxnLst/>
                <a:rect l="l" t="t" r="r" b="b"/>
                <a:pathLst>
                  <a:path w="2562" h="2579" extrusionOk="0">
                    <a:moveTo>
                      <a:pt x="1289" y="1"/>
                    </a:moveTo>
                    <a:cubicBezTo>
                      <a:pt x="569" y="1"/>
                      <a:pt x="0" y="587"/>
                      <a:pt x="0" y="1290"/>
                    </a:cubicBezTo>
                    <a:cubicBezTo>
                      <a:pt x="0" y="2009"/>
                      <a:pt x="569" y="2579"/>
                      <a:pt x="1289" y="2579"/>
                    </a:cubicBezTo>
                    <a:cubicBezTo>
                      <a:pt x="1992" y="2579"/>
                      <a:pt x="2561" y="2009"/>
                      <a:pt x="2561" y="1290"/>
                    </a:cubicBezTo>
                    <a:cubicBezTo>
                      <a:pt x="2561" y="587"/>
                      <a:pt x="1992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42"/>
              <p:cNvSpPr/>
              <p:nvPr/>
            </p:nvSpPr>
            <p:spPr>
              <a:xfrm>
                <a:off x="2023312" y="3960967"/>
                <a:ext cx="57964" cy="58008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24" extrusionOk="0">
                    <a:moveTo>
                      <a:pt x="670" y="1"/>
                    </a:moveTo>
                    <a:cubicBezTo>
                      <a:pt x="302" y="1"/>
                      <a:pt x="1" y="285"/>
                      <a:pt x="1" y="654"/>
                    </a:cubicBezTo>
                    <a:cubicBezTo>
                      <a:pt x="1" y="1022"/>
                      <a:pt x="302" y="1323"/>
                      <a:pt x="670" y="1323"/>
                    </a:cubicBezTo>
                    <a:cubicBezTo>
                      <a:pt x="1022" y="1323"/>
                      <a:pt x="1323" y="1022"/>
                      <a:pt x="1323" y="654"/>
                    </a:cubicBezTo>
                    <a:cubicBezTo>
                      <a:pt x="1323" y="285"/>
                      <a:pt x="1022" y="1"/>
                      <a:pt x="6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42"/>
              <p:cNvSpPr/>
              <p:nvPr/>
            </p:nvSpPr>
            <p:spPr>
              <a:xfrm>
                <a:off x="1908917" y="4309323"/>
                <a:ext cx="292667" cy="62389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1424" extrusionOk="0">
                    <a:moveTo>
                      <a:pt x="0" y="1"/>
                    </a:moveTo>
                    <a:lnTo>
                      <a:pt x="0" y="1423"/>
                    </a:lnTo>
                    <a:lnTo>
                      <a:pt x="6679" y="1423"/>
                    </a:lnTo>
                    <a:lnTo>
                      <a:pt x="66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42"/>
              <p:cNvSpPr/>
              <p:nvPr/>
            </p:nvSpPr>
            <p:spPr>
              <a:xfrm>
                <a:off x="1834830" y="4371669"/>
                <a:ext cx="757606" cy="76321"/>
              </a:xfrm>
              <a:custGeom>
                <a:avLst/>
                <a:gdLst/>
                <a:ahLst/>
                <a:cxnLst/>
                <a:rect l="l" t="t" r="r" b="b"/>
                <a:pathLst>
                  <a:path w="17292" h="1742" extrusionOk="0">
                    <a:moveTo>
                      <a:pt x="871" y="0"/>
                    </a:moveTo>
                    <a:cubicBezTo>
                      <a:pt x="386" y="0"/>
                      <a:pt x="1" y="385"/>
                      <a:pt x="1" y="871"/>
                    </a:cubicBezTo>
                    <a:cubicBezTo>
                      <a:pt x="1" y="1105"/>
                      <a:pt x="101" y="1323"/>
                      <a:pt x="252" y="1490"/>
                    </a:cubicBezTo>
                    <a:cubicBezTo>
                      <a:pt x="419" y="1641"/>
                      <a:pt x="637" y="1741"/>
                      <a:pt x="871" y="1741"/>
                    </a:cubicBezTo>
                    <a:lnTo>
                      <a:pt x="16421" y="1741"/>
                    </a:lnTo>
                    <a:cubicBezTo>
                      <a:pt x="16907" y="1741"/>
                      <a:pt x="17292" y="1356"/>
                      <a:pt x="17292" y="871"/>
                    </a:cubicBezTo>
                    <a:cubicBezTo>
                      <a:pt x="17292" y="637"/>
                      <a:pt x="17191" y="419"/>
                      <a:pt x="17041" y="252"/>
                    </a:cubicBezTo>
                    <a:cubicBezTo>
                      <a:pt x="16873" y="101"/>
                      <a:pt x="16656" y="0"/>
                      <a:pt x="164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42"/>
              <p:cNvSpPr/>
              <p:nvPr/>
            </p:nvSpPr>
            <p:spPr>
              <a:xfrm>
                <a:off x="2139898" y="3502816"/>
                <a:ext cx="156279" cy="138623"/>
              </a:xfrm>
              <a:custGeom>
                <a:avLst/>
                <a:gdLst/>
                <a:ahLst/>
                <a:cxnLst/>
                <a:rect l="l" t="t" r="r" b="b"/>
                <a:pathLst>
                  <a:path w="3567" h="3164" extrusionOk="0">
                    <a:moveTo>
                      <a:pt x="1792" y="1"/>
                    </a:moveTo>
                    <a:cubicBezTo>
                      <a:pt x="1614" y="1"/>
                      <a:pt x="1433" y="32"/>
                      <a:pt x="1256" y="97"/>
                    </a:cubicBezTo>
                    <a:cubicBezTo>
                      <a:pt x="436" y="381"/>
                      <a:pt x="1" y="1302"/>
                      <a:pt x="302" y="2105"/>
                    </a:cubicBezTo>
                    <a:cubicBezTo>
                      <a:pt x="528" y="2755"/>
                      <a:pt x="1152" y="3163"/>
                      <a:pt x="1810" y="3163"/>
                    </a:cubicBezTo>
                    <a:cubicBezTo>
                      <a:pt x="1983" y="3163"/>
                      <a:pt x="2157" y="3135"/>
                      <a:pt x="2328" y="3076"/>
                    </a:cubicBezTo>
                    <a:cubicBezTo>
                      <a:pt x="3148" y="2775"/>
                      <a:pt x="3566" y="1871"/>
                      <a:pt x="3282" y="1051"/>
                    </a:cubicBezTo>
                    <a:cubicBezTo>
                      <a:pt x="3045" y="407"/>
                      <a:pt x="2438" y="1"/>
                      <a:pt x="17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42"/>
              <p:cNvSpPr/>
              <p:nvPr/>
            </p:nvSpPr>
            <p:spPr>
              <a:xfrm>
                <a:off x="2154575" y="3515916"/>
                <a:ext cx="126925" cy="112511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2568" extrusionOk="0">
                    <a:moveTo>
                      <a:pt x="1467" y="1"/>
                    </a:moveTo>
                    <a:cubicBezTo>
                      <a:pt x="1319" y="1"/>
                      <a:pt x="1169" y="27"/>
                      <a:pt x="1022" y="82"/>
                    </a:cubicBezTo>
                    <a:cubicBezTo>
                      <a:pt x="352" y="317"/>
                      <a:pt x="1" y="1053"/>
                      <a:pt x="252" y="1723"/>
                    </a:cubicBezTo>
                    <a:cubicBezTo>
                      <a:pt x="436" y="2248"/>
                      <a:pt x="929" y="2567"/>
                      <a:pt x="1456" y="2567"/>
                    </a:cubicBezTo>
                    <a:cubicBezTo>
                      <a:pt x="1601" y="2567"/>
                      <a:pt x="1748" y="2543"/>
                      <a:pt x="1892" y="2493"/>
                    </a:cubicBezTo>
                    <a:cubicBezTo>
                      <a:pt x="2562" y="2258"/>
                      <a:pt x="2897" y="1522"/>
                      <a:pt x="2662" y="852"/>
                    </a:cubicBezTo>
                    <a:cubicBezTo>
                      <a:pt x="2479" y="330"/>
                      <a:pt x="1991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42"/>
              <p:cNvSpPr/>
              <p:nvPr/>
            </p:nvSpPr>
            <p:spPr>
              <a:xfrm>
                <a:off x="2186120" y="3543255"/>
                <a:ext cx="64580" cy="57789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1319" extrusionOk="0">
                    <a:moveTo>
                      <a:pt x="747" y="0"/>
                    </a:moveTo>
                    <a:cubicBezTo>
                      <a:pt x="671" y="0"/>
                      <a:pt x="594" y="14"/>
                      <a:pt x="519" y="44"/>
                    </a:cubicBezTo>
                    <a:cubicBezTo>
                      <a:pt x="168" y="161"/>
                      <a:pt x="1" y="546"/>
                      <a:pt x="118" y="881"/>
                    </a:cubicBezTo>
                    <a:cubicBezTo>
                      <a:pt x="211" y="1147"/>
                      <a:pt x="473" y="1318"/>
                      <a:pt x="745" y="1318"/>
                    </a:cubicBezTo>
                    <a:cubicBezTo>
                      <a:pt x="815" y="1318"/>
                      <a:pt x="886" y="1307"/>
                      <a:pt x="955" y="1283"/>
                    </a:cubicBezTo>
                    <a:cubicBezTo>
                      <a:pt x="1289" y="1166"/>
                      <a:pt x="1473" y="781"/>
                      <a:pt x="1356" y="446"/>
                    </a:cubicBezTo>
                    <a:cubicBezTo>
                      <a:pt x="1265" y="172"/>
                      <a:pt x="1012" y="0"/>
                      <a:pt x="7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42"/>
              <p:cNvSpPr/>
              <p:nvPr/>
            </p:nvSpPr>
            <p:spPr>
              <a:xfrm>
                <a:off x="1395564" y="2862403"/>
                <a:ext cx="379197" cy="1383161"/>
              </a:xfrm>
              <a:custGeom>
                <a:avLst/>
                <a:gdLst/>
                <a:ahLst/>
                <a:cxnLst/>
                <a:rect l="l" t="t" r="r" b="b"/>
                <a:pathLst>
                  <a:path w="8655" h="31570" extrusionOk="0">
                    <a:moveTo>
                      <a:pt x="8654" y="0"/>
                    </a:moveTo>
                    <a:lnTo>
                      <a:pt x="2210" y="218"/>
                    </a:lnTo>
                    <a:lnTo>
                      <a:pt x="1674" y="6395"/>
                    </a:lnTo>
                    <a:lnTo>
                      <a:pt x="0" y="31569"/>
                    </a:lnTo>
                    <a:lnTo>
                      <a:pt x="2746" y="31402"/>
                    </a:lnTo>
                    <a:lnTo>
                      <a:pt x="86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42"/>
              <p:cNvSpPr/>
              <p:nvPr/>
            </p:nvSpPr>
            <p:spPr>
              <a:xfrm>
                <a:off x="1124933" y="2862403"/>
                <a:ext cx="436416" cy="1391967"/>
              </a:xfrm>
              <a:custGeom>
                <a:avLst/>
                <a:gdLst/>
                <a:ahLst/>
                <a:cxnLst/>
                <a:rect l="l" t="t" r="r" b="b"/>
                <a:pathLst>
                  <a:path w="9961" h="31771" extrusionOk="0">
                    <a:moveTo>
                      <a:pt x="2980" y="0"/>
                    </a:moveTo>
                    <a:lnTo>
                      <a:pt x="2980" y="0"/>
                    </a:lnTo>
                    <a:cubicBezTo>
                      <a:pt x="3399" y="3415"/>
                      <a:pt x="3985" y="15484"/>
                      <a:pt x="3985" y="15484"/>
                    </a:cubicBezTo>
                    <a:cubicBezTo>
                      <a:pt x="3985" y="15484"/>
                      <a:pt x="2947" y="17978"/>
                      <a:pt x="2110" y="20940"/>
                    </a:cubicBezTo>
                    <a:cubicBezTo>
                      <a:pt x="1273" y="23903"/>
                      <a:pt x="1" y="31670"/>
                      <a:pt x="1" y="31670"/>
                    </a:cubicBezTo>
                    <a:lnTo>
                      <a:pt x="2445" y="31770"/>
                    </a:lnTo>
                    <a:lnTo>
                      <a:pt x="8688" y="17024"/>
                    </a:lnTo>
                    <a:lnTo>
                      <a:pt x="9960" y="1055"/>
                    </a:lnTo>
                    <a:lnTo>
                      <a:pt x="4252" y="185"/>
                    </a:lnTo>
                    <a:lnTo>
                      <a:pt x="3934" y="134"/>
                    </a:lnTo>
                    <a:lnTo>
                      <a:pt x="29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42"/>
              <p:cNvSpPr/>
              <p:nvPr/>
            </p:nvSpPr>
            <p:spPr>
              <a:xfrm>
                <a:off x="1547375" y="1809186"/>
                <a:ext cx="695261" cy="360139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8220" extrusionOk="0">
                    <a:moveTo>
                      <a:pt x="2456" y="0"/>
                    </a:moveTo>
                    <a:cubicBezTo>
                      <a:pt x="1724" y="0"/>
                      <a:pt x="1011" y="368"/>
                      <a:pt x="603" y="1041"/>
                    </a:cubicBezTo>
                    <a:cubicBezTo>
                      <a:pt x="0" y="2062"/>
                      <a:pt x="318" y="3384"/>
                      <a:pt x="1339" y="4003"/>
                    </a:cubicBezTo>
                    <a:lnTo>
                      <a:pt x="7817" y="7904"/>
                    </a:lnTo>
                    <a:lnTo>
                      <a:pt x="7985" y="8004"/>
                    </a:lnTo>
                    <a:cubicBezTo>
                      <a:pt x="8221" y="8144"/>
                      <a:pt x="8494" y="8220"/>
                      <a:pt x="8769" y="8220"/>
                    </a:cubicBezTo>
                    <a:cubicBezTo>
                      <a:pt x="9021" y="8220"/>
                      <a:pt x="9276" y="8157"/>
                      <a:pt x="9508" y="8021"/>
                    </a:cubicBezTo>
                    <a:cubicBezTo>
                      <a:pt x="10696" y="7351"/>
                      <a:pt x="11818" y="6548"/>
                      <a:pt x="12822" y="5644"/>
                    </a:cubicBezTo>
                    <a:cubicBezTo>
                      <a:pt x="13826" y="4740"/>
                      <a:pt x="14713" y="3736"/>
                      <a:pt x="15500" y="2698"/>
                    </a:cubicBezTo>
                    <a:cubicBezTo>
                      <a:pt x="15868" y="2196"/>
                      <a:pt x="15835" y="1493"/>
                      <a:pt x="15366" y="1057"/>
                    </a:cubicBezTo>
                    <a:cubicBezTo>
                      <a:pt x="15130" y="829"/>
                      <a:pt x="14822" y="716"/>
                      <a:pt x="14514" y="716"/>
                    </a:cubicBezTo>
                    <a:cubicBezTo>
                      <a:pt x="14190" y="716"/>
                      <a:pt x="13866" y="842"/>
                      <a:pt x="13625" y="1091"/>
                    </a:cubicBezTo>
                    <a:lnTo>
                      <a:pt x="13625" y="1108"/>
                    </a:lnTo>
                    <a:cubicBezTo>
                      <a:pt x="12805" y="1961"/>
                      <a:pt x="11918" y="2731"/>
                      <a:pt x="10997" y="3384"/>
                    </a:cubicBezTo>
                    <a:cubicBezTo>
                      <a:pt x="10361" y="3836"/>
                      <a:pt x="9692" y="4238"/>
                      <a:pt x="9006" y="4573"/>
                    </a:cubicBezTo>
                    <a:lnTo>
                      <a:pt x="3783" y="472"/>
                    </a:lnTo>
                    <a:cubicBezTo>
                      <a:pt x="3716" y="405"/>
                      <a:pt x="3649" y="354"/>
                      <a:pt x="3566" y="304"/>
                    </a:cubicBezTo>
                    <a:cubicBezTo>
                      <a:pt x="3217" y="99"/>
                      <a:pt x="2834" y="0"/>
                      <a:pt x="24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42"/>
              <p:cNvSpPr/>
              <p:nvPr/>
            </p:nvSpPr>
            <p:spPr>
              <a:xfrm>
                <a:off x="2137006" y="1710256"/>
                <a:ext cx="167232" cy="212885"/>
              </a:xfrm>
              <a:custGeom>
                <a:avLst/>
                <a:gdLst/>
                <a:ahLst/>
                <a:cxnLst/>
                <a:rect l="l" t="t" r="r" b="b"/>
                <a:pathLst>
                  <a:path w="3817" h="4859" extrusionOk="0">
                    <a:moveTo>
                      <a:pt x="3088" y="1"/>
                    </a:moveTo>
                    <a:cubicBezTo>
                      <a:pt x="3085" y="1"/>
                      <a:pt x="3083" y="1"/>
                      <a:pt x="3080" y="1"/>
                    </a:cubicBezTo>
                    <a:cubicBezTo>
                      <a:pt x="2812" y="35"/>
                      <a:pt x="1758" y="1340"/>
                      <a:pt x="1440" y="1725"/>
                    </a:cubicBezTo>
                    <a:cubicBezTo>
                      <a:pt x="1389" y="1809"/>
                      <a:pt x="1356" y="1842"/>
                      <a:pt x="1356" y="1842"/>
                    </a:cubicBezTo>
                    <a:cubicBezTo>
                      <a:pt x="1356" y="1842"/>
                      <a:pt x="1322" y="1759"/>
                      <a:pt x="1239" y="1709"/>
                    </a:cubicBezTo>
                    <a:cubicBezTo>
                      <a:pt x="1190" y="1668"/>
                      <a:pt x="1118" y="1635"/>
                      <a:pt x="1018" y="1635"/>
                    </a:cubicBezTo>
                    <a:cubicBezTo>
                      <a:pt x="912" y="1635"/>
                      <a:pt x="775" y="1672"/>
                      <a:pt x="603" y="1775"/>
                    </a:cubicBezTo>
                    <a:cubicBezTo>
                      <a:pt x="0" y="2127"/>
                      <a:pt x="167" y="3583"/>
                      <a:pt x="167" y="3583"/>
                    </a:cubicBezTo>
                    <a:cubicBezTo>
                      <a:pt x="167" y="3583"/>
                      <a:pt x="418" y="4236"/>
                      <a:pt x="1055" y="4638"/>
                    </a:cubicBezTo>
                    <a:cubicBezTo>
                      <a:pt x="1105" y="4671"/>
                      <a:pt x="1155" y="4705"/>
                      <a:pt x="1222" y="4721"/>
                    </a:cubicBezTo>
                    <a:cubicBezTo>
                      <a:pt x="1272" y="4755"/>
                      <a:pt x="1322" y="4772"/>
                      <a:pt x="1373" y="4805"/>
                    </a:cubicBezTo>
                    <a:cubicBezTo>
                      <a:pt x="1471" y="4842"/>
                      <a:pt x="1567" y="4858"/>
                      <a:pt x="1661" y="4858"/>
                    </a:cubicBezTo>
                    <a:cubicBezTo>
                      <a:pt x="2250" y="4858"/>
                      <a:pt x="2720" y="4212"/>
                      <a:pt x="2879" y="3952"/>
                    </a:cubicBezTo>
                    <a:cubicBezTo>
                      <a:pt x="2913" y="3885"/>
                      <a:pt x="2946" y="3851"/>
                      <a:pt x="2946" y="3851"/>
                    </a:cubicBezTo>
                    <a:lnTo>
                      <a:pt x="2996" y="3834"/>
                    </a:lnTo>
                    <a:cubicBezTo>
                      <a:pt x="3816" y="3617"/>
                      <a:pt x="3616" y="2813"/>
                      <a:pt x="3097" y="2294"/>
                    </a:cubicBezTo>
                    <a:cubicBezTo>
                      <a:pt x="2668" y="1866"/>
                      <a:pt x="2411" y="1823"/>
                      <a:pt x="2325" y="1823"/>
                    </a:cubicBezTo>
                    <a:cubicBezTo>
                      <a:pt x="2304" y="1823"/>
                      <a:pt x="2293" y="1826"/>
                      <a:pt x="2293" y="1826"/>
                    </a:cubicBezTo>
                    <a:cubicBezTo>
                      <a:pt x="2293" y="1826"/>
                      <a:pt x="3378" y="1"/>
                      <a:pt x="3088" y="1"/>
                    </a:cubicBezTo>
                    <a:close/>
                  </a:path>
                </a:pathLst>
              </a:custGeom>
              <a:solidFill>
                <a:srgbClr val="8341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42"/>
              <p:cNvSpPr/>
              <p:nvPr/>
            </p:nvSpPr>
            <p:spPr>
              <a:xfrm>
                <a:off x="1233501" y="1726423"/>
                <a:ext cx="555192" cy="1199410"/>
              </a:xfrm>
              <a:custGeom>
                <a:avLst/>
                <a:gdLst/>
                <a:ahLst/>
                <a:cxnLst/>
                <a:rect l="l" t="t" r="r" b="b"/>
                <a:pathLst>
                  <a:path w="12672" h="27376" extrusionOk="0">
                    <a:moveTo>
                      <a:pt x="6327" y="0"/>
                    </a:moveTo>
                    <a:cubicBezTo>
                      <a:pt x="6327" y="0"/>
                      <a:pt x="1189" y="2110"/>
                      <a:pt x="820" y="4235"/>
                    </a:cubicBezTo>
                    <a:cubicBezTo>
                      <a:pt x="720" y="4888"/>
                      <a:pt x="519" y="7131"/>
                      <a:pt x="335" y="9960"/>
                    </a:cubicBezTo>
                    <a:cubicBezTo>
                      <a:pt x="335" y="10027"/>
                      <a:pt x="335" y="10077"/>
                      <a:pt x="318" y="10127"/>
                    </a:cubicBezTo>
                    <a:cubicBezTo>
                      <a:pt x="318" y="10295"/>
                      <a:pt x="301" y="10462"/>
                      <a:pt x="301" y="10629"/>
                    </a:cubicBezTo>
                    <a:cubicBezTo>
                      <a:pt x="301" y="10680"/>
                      <a:pt x="285" y="10747"/>
                      <a:pt x="285" y="10814"/>
                    </a:cubicBezTo>
                    <a:cubicBezTo>
                      <a:pt x="285" y="10881"/>
                      <a:pt x="285" y="10964"/>
                      <a:pt x="268" y="11031"/>
                    </a:cubicBezTo>
                    <a:cubicBezTo>
                      <a:pt x="268" y="11115"/>
                      <a:pt x="268" y="11215"/>
                      <a:pt x="251" y="11299"/>
                    </a:cubicBezTo>
                    <a:cubicBezTo>
                      <a:pt x="251" y="11366"/>
                      <a:pt x="251" y="11450"/>
                      <a:pt x="251" y="11517"/>
                    </a:cubicBezTo>
                    <a:cubicBezTo>
                      <a:pt x="251" y="11584"/>
                      <a:pt x="235" y="11650"/>
                      <a:pt x="235" y="11717"/>
                    </a:cubicBezTo>
                    <a:cubicBezTo>
                      <a:pt x="235" y="11868"/>
                      <a:pt x="218" y="12019"/>
                      <a:pt x="218" y="12169"/>
                    </a:cubicBezTo>
                    <a:cubicBezTo>
                      <a:pt x="218" y="12220"/>
                      <a:pt x="201" y="12270"/>
                      <a:pt x="201" y="12337"/>
                    </a:cubicBezTo>
                    <a:cubicBezTo>
                      <a:pt x="168" y="12973"/>
                      <a:pt x="151" y="13626"/>
                      <a:pt x="117" y="14278"/>
                    </a:cubicBezTo>
                    <a:cubicBezTo>
                      <a:pt x="117" y="14412"/>
                      <a:pt x="101" y="14530"/>
                      <a:pt x="101" y="14663"/>
                    </a:cubicBezTo>
                    <a:cubicBezTo>
                      <a:pt x="84" y="15099"/>
                      <a:pt x="67" y="15534"/>
                      <a:pt x="67" y="15969"/>
                    </a:cubicBezTo>
                    <a:cubicBezTo>
                      <a:pt x="50" y="16036"/>
                      <a:pt x="50" y="16120"/>
                      <a:pt x="50" y="16203"/>
                    </a:cubicBezTo>
                    <a:cubicBezTo>
                      <a:pt x="50" y="16287"/>
                      <a:pt x="50" y="16371"/>
                      <a:pt x="50" y="16454"/>
                    </a:cubicBezTo>
                    <a:cubicBezTo>
                      <a:pt x="50" y="16555"/>
                      <a:pt x="34" y="16655"/>
                      <a:pt x="34" y="16756"/>
                    </a:cubicBezTo>
                    <a:cubicBezTo>
                      <a:pt x="34" y="16873"/>
                      <a:pt x="34" y="16990"/>
                      <a:pt x="34" y="17107"/>
                    </a:cubicBezTo>
                    <a:cubicBezTo>
                      <a:pt x="34" y="17141"/>
                      <a:pt x="34" y="17191"/>
                      <a:pt x="34" y="17241"/>
                    </a:cubicBezTo>
                    <a:cubicBezTo>
                      <a:pt x="17" y="17492"/>
                      <a:pt x="17" y="17727"/>
                      <a:pt x="17" y="17978"/>
                    </a:cubicBezTo>
                    <a:cubicBezTo>
                      <a:pt x="17" y="18179"/>
                      <a:pt x="17" y="18379"/>
                      <a:pt x="17" y="18580"/>
                    </a:cubicBezTo>
                    <a:cubicBezTo>
                      <a:pt x="0" y="18815"/>
                      <a:pt x="0" y="19066"/>
                      <a:pt x="0" y="19300"/>
                    </a:cubicBezTo>
                    <a:lnTo>
                      <a:pt x="0" y="19467"/>
                    </a:lnTo>
                    <a:cubicBezTo>
                      <a:pt x="0" y="20003"/>
                      <a:pt x="17" y="20522"/>
                      <a:pt x="17" y="21024"/>
                    </a:cubicBezTo>
                    <a:cubicBezTo>
                      <a:pt x="34" y="21141"/>
                      <a:pt x="34" y="21275"/>
                      <a:pt x="34" y="21392"/>
                    </a:cubicBezTo>
                    <a:cubicBezTo>
                      <a:pt x="117" y="24121"/>
                      <a:pt x="368" y="26163"/>
                      <a:pt x="921" y="26481"/>
                    </a:cubicBezTo>
                    <a:cubicBezTo>
                      <a:pt x="1985" y="27088"/>
                      <a:pt x="5242" y="27375"/>
                      <a:pt x="7963" y="27375"/>
                    </a:cubicBezTo>
                    <a:cubicBezTo>
                      <a:pt x="9821" y="27375"/>
                      <a:pt x="11429" y="27241"/>
                      <a:pt x="11918" y="26983"/>
                    </a:cubicBezTo>
                    <a:cubicBezTo>
                      <a:pt x="12671" y="26598"/>
                      <a:pt x="12387" y="23568"/>
                      <a:pt x="12085" y="20438"/>
                    </a:cubicBezTo>
                    <a:cubicBezTo>
                      <a:pt x="12052" y="20137"/>
                      <a:pt x="12018" y="19819"/>
                      <a:pt x="11985" y="19518"/>
                    </a:cubicBezTo>
                    <a:cubicBezTo>
                      <a:pt x="11968" y="19350"/>
                      <a:pt x="11968" y="19183"/>
                      <a:pt x="11951" y="19015"/>
                    </a:cubicBezTo>
                    <a:cubicBezTo>
                      <a:pt x="11935" y="18965"/>
                      <a:pt x="11935" y="18915"/>
                      <a:pt x="11935" y="18848"/>
                    </a:cubicBezTo>
                    <a:cubicBezTo>
                      <a:pt x="11918" y="18731"/>
                      <a:pt x="11901" y="18614"/>
                      <a:pt x="11901" y="18497"/>
                    </a:cubicBezTo>
                    <a:lnTo>
                      <a:pt x="11901" y="18463"/>
                    </a:lnTo>
                    <a:cubicBezTo>
                      <a:pt x="11901" y="18396"/>
                      <a:pt x="11885" y="18329"/>
                      <a:pt x="11885" y="18279"/>
                    </a:cubicBezTo>
                    <a:lnTo>
                      <a:pt x="11885" y="18262"/>
                    </a:lnTo>
                    <a:cubicBezTo>
                      <a:pt x="11885" y="18245"/>
                      <a:pt x="11885" y="18245"/>
                      <a:pt x="11885" y="18229"/>
                    </a:cubicBezTo>
                    <a:cubicBezTo>
                      <a:pt x="11868" y="18145"/>
                      <a:pt x="11868" y="18061"/>
                      <a:pt x="11868" y="17978"/>
                    </a:cubicBezTo>
                    <a:cubicBezTo>
                      <a:pt x="11851" y="17810"/>
                      <a:pt x="11834" y="17643"/>
                      <a:pt x="11818" y="17476"/>
                    </a:cubicBezTo>
                    <a:cubicBezTo>
                      <a:pt x="11818" y="17409"/>
                      <a:pt x="11818" y="17342"/>
                      <a:pt x="11801" y="17275"/>
                    </a:cubicBezTo>
                    <a:cubicBezTo>
                      <a:pt x="11801" y="17208"/>
                      <a:pt x="11801" y="17141"/>
                      <a:pt x="11801" y="17074"/>
                    </a:cubicBezTo>
                    <a:cubicBezTo>
                      <a:pt x="11784" y="17007"/>
                      <a:pt x="11784" y="16940"/>
                      <a:pt x="11784" y="16873"/>
                    </a:cubicBezTo>
                    <a:cubicBezTo>
                      <a:pt x="11751" y="16337"/>
                      <a:pt x="11734" y="15852"/>
                      <a:pt x="11751" y="15417"/>
                    </a:cubicBezTo>
                    <a:cubicBezTo>
                      <a:pt x="11751" y="15299"/>
                      <a:pt x="11751" y="15182"/>
                      <a:pt x="11751" y="15082"/>
                    </a:cubicBezTo>
                    <a:cubicBezTo>
                      <a:pt x="11751" y="15048"/>
                      <a:pt x="11751" y="15015"/>
                      <a:pt x="11751" y="14981"/>
                    </a:cubicBezTo>
                    <a:cubicBezTo>
                      <a:pt x="11767" y="14647"/>
                      <a:pt x="11751" y="14262"/>
                      <a:pt x="11751" y="13843"/>
                    </a:cubicBezTo>
                    <a:cubicBezTo>
                      <a:pt x="11751" y="13760"/>
                      <a:pt x="11751" y="13676"/>
                      <a:pt x="11751" y="13609"/>
                    </a:cubicBezTo>
                    <a:cubicBezTo>
                      <a:pt x="11734" y="13525"/>
                      <a:pt x="11734" y="13442"/>
                      <a:pt x="11734" y="13375"/>
                    </a:cubicBezTo>
                    <a:cubicBezTo>
                      <a:pt x="11734" y="13291"/>
                      <a:pt x="11734" y="13207"/>
                      <a:pt x="11734" y="13123"/>
                    </a:cubicBezTo>
                    <a:cubicBezTo>
                      <a:pt x="11717" y="12822"/>
                      <a:pt x="11700" y="12521"/>
                      <a:pt x="11700" y="12203"/>
                    </a:cubicBezTo>
                    <a:cubicBezTo>
                      <a:pt x="11684" y="12136"/>
                      <a:pt x="11684" y="12069"/>
                      <a:pt x="11684" y="12002"/>
                    </a:cubicBezTo>
                    <a:cubicBezTo>
                      <a:pt x="11684" y="11835"/>
                      <a:pt x="11667" y="11650"/>
                      <a:pt x="11667" y="11466"/>
                    </a:cubicBezTo>
                    <a:cubicBezTo>
                      <a:pt x="11667" y="11399"/>
                      <a:pt x="11650" y="11332"/>
                      <a:pt x="11650" y="11266"/>
                    </a:cubicBezTo>
                    <a:cubicBezTo>
                      <a:pt x="11650" y="11048"/>
                      <a:pt x="11633" y="10830"/>
                      <a:pt x="11633" y="10596"/>
                    </a:cubicBezTo>
                    <a:cubicBezTo>
                      <a:pt x="11633" y="10529"/>
                      <a:pt x="11617" y="10462"/>
                      <a:pt x="11617" y="10395"/>
                    </a:cubicBezTo>
                    <a:cubicBezTo>
                      <a:pt x="11617" y="10328"/>
                      <a:pt x="11617" y="10261"/>
                      <a:pt x="11617" y="10194"/>
                    </a:cubicBezTo>
                    <a:lnTo>
                      <a:pt x="11617" y="9977"/>
                    </a:lnTo>
                    <a:lnTo>
                      <a:pt x="11617" y="9960"/>
                    </a:lnTo>
                    <a:cubicBezTo>
                      <a:pt x="11600" y="9826"/>
                      <a:pt x="11600" y="9675"/>
                      <a:pt x="11600" y="9541"/>
                    </a:cubicBezTo>
                    <a:cubicBezTo>
                      <a:pt x="11583" y="9123"/>
                      <a:pt x="11583" y="8721"/>
                      <a:pt x="11583" y="8303"/>
                    </a:cubicBezTo>
                    <a:lnTo>
                      <a:pt x="11583" y="7868"/>
                    </a:lnTo>
                    <a:cubicBezTo>
                      <a:pt x="11583" y="7014"/>
                      <a:pt x="11617" y="6194"/>
                      <a:pt x="11684" y="5440"/>
                    </a:cubicBezTo>
                    <a:cubicBezTo>
                      <a:pt x="11885" y="3583"/>
                      <a:pt x="10897" y="1825"/>
                      <a:pt x="9273" y="1005"/>
                    </a:cubicBezTo>
                    <a:cubicBezTo>
                      <a:pt x="9206" y="971"/>
                      <a:pt x="9123" y="938"/>
                      <a:pt x="9039" y="904"/>
                    </a:cubicBezTo>
                    <a:cubicBezTo>
                      <a:pt x="8905" y="837"/>
                      <a:pt x="8771" y="787"/>
                      <a:pt x="8637" y="754"/>
                    </a:cubicBezTo>
                    <a:lnTo>
                      <a:pt x="63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46" name="Google Shape;2146;p42"/>
              <p:cNvSpPr/>
              <p:nvPr/>
            </p:nvSpPr>
            <p:spPr>
              <a:xfrm>
                <a:off x="1198276" y="1835255"/>
                <a:ext cx="701876" cy="691317"/>
              </a:xfrm>
              <a:custGeom>
                <a:avLst/>
                <a:gdLst/>
                <a:ahLst/>
                <a:cxnLst/>
                <a:rect l="l" t="t" r="r" b="b"/>
                <a:pathLst>
                  <a:path w="16020" h="15779" extrusionOk="0">
                    <a:moveTo>
                      <a:pt x="3485" y="1"/>
                    </a:moveTo>
                    <a:cubicBezTo>
                      <a:pt x="2705" y="1"/>
                      <a:pt x="1971" y="454"/>
                      <a:pt x="1641" y="1216"/>
                    </a:cubicBezTo>
                    <a:lnTo>
                      <a:pt x="1591" y="1333"/>
                    </a:lnTo>
                    <a:lnTo>
                      <a:pt x="1557" y="1450"/>
                    </a:lnTo>
                    <a:lnTo>
                      <a:pt x="1474" y="1651"/>
                    </a:lnTo>
                    <a:cubicBezTo>
                      <a:pt x="1424" y="1785"/>
                      <a:pt x="1373" y="1919"/>
                      <a:pt x="1323" y="2053"/>
                    </a:cubicBezTo>
                    <a:cubicBezTo>
                      <a:pt x="1223" y="2304"/>
                      <a:pt x="1139" y="2572"/>
                      <a:pt x="1055" y="2839"/>
                    </a:cubicBezTo>
                    <a:cubicBezTo>
                      <a:pt x="888" y="3358"/>
                      <a:pt x="737" y="3894"/>
                      <a:pt x="620" y="4429"/>
                    </a:cubicBezTo>
                    <a:cubicBezTo>
                      <a:pt x="352" y="5517"/>
                      <a:pt x="168" y="6622"/>
                      <a:pt x="84" y="7744"/>
                    </a:cubicBezTo>
                    <a:cubicBezTo>
                      <a:pt x="1" y="8882"/>
                      <a:pt x="17" y="10054"/>
                      <a:pt x="202" y="11242"/>
                    </a:cubicBezTo>
                    <a:cubicBezTo>
                      <a:pt x="285" y="11828"/>
                      <a:pt x="419" y="12414"/>
                      <a:pt x="620" y="13016"/>
                    </a:cubicBezTo>
                    <a:cubicBezTo>
                      <a:pt x="704" y="13301"/>
                      <a:pt x="821" y="13602"/>
                      <a:pt x="938" y="13887"/>
                    </a:cubicBezTo>
                    <a:cubicBezTo>
                      <a:pt x="1055" y="14171"/>
                      <a:pt x="1189" y="14456"/>
                      <a:pt x="1340" y="14740"/>
                    </a:cubicBezTo>
                    <a:lnTo>
                      <a:pt x="1440" y="14908"/>
                    </a:lnTo>
                    <a:cubicBezTo>
                      <a:pt x="1758" y="15477"/>
                      <a:pt x="2344" y="15778"/>
                      <a:pt x="2947" y="15778"/>
                    </a:cubicBezTo>
                    <a:cubicBezTo>
                      <a:pt x="3951" y="15778"/>
                      <a:pt x="4939" y="15778"/>
                      <a:pt x="5943" y="15761"/>
                    </a:cubicBezTo>
                    <a:cubicBezTo>
                      <a:pt x="6930" y="15761"/>
                      <a:pt x="7935" y="15745"/>
                      <a:pt x="8922" y="15728"/>
                    </a:cubicBezTo>
                    <a:cubicBezTo>
                      <a:pt x="10914" y="15695"/>
                      <a:pt x="13676" y="15293"/>
                      <a:pt x="15685" y="15192"/>
                    </a:cubicBezTo>
                    <a:cubicBezTo>
                      <a:pt x="15969" y="15159"/>
                      <a:pt x="16019" y="14992"/>
                      <a:pt x="16003" y="14355"/>
                    </a:cubicBezTo>
                    <a:cubicBezTo>
                      <a:pt x="15969" y="13770"/>
                      <a:pt x="15517" y="13318"/>
                      <a:pt x="14965" y="13267"/>
                    </a:cubicBezTo>
                    <a:cubicBezTo>
                      <a:pt x="13007" y="13067"/>
                      <a:pt x="11048" y="12849"/>
                      <a:pt x="9090" y="12598"/>
                    </a:cubicBezTo>
                    <a:cubicBezTo>
                      <a:pt x="8102" y="12481"/>
                      <a:pt x="7131" y="12347"/>
                      <a:pt x="6144" y="12230"/>
                    </a:cubicBezTo>
                    <a:cubicBezTo>
                      <a:pt x="5584" y="12152"/>
                      <a:pt x="5018" y="12075"/>
                      <a:pt x="4454" y="11998"/>
                    </a:cubicBezTo>
                    <a:lnTo>
                      <a:pt x="4454" y="11998"/>
                    </a:lnTo>
                    <a:cubicBezTo>
                      <a:pt x="4301" y="11563"/>
                      <a:pt x="4187" y="11102"/>
                      <a:pt x="4118" y="10623"/>
                    </a:cubicBezTo>
                    <a:cubicBezTo>
                      <a:pt x="3985" y="9803"/>
                      <a:pt x="3968" y="8932"/>
                      <a:pt x="4035" y="8045"/>
                    </a:cubicBezTo>
                    <a:cubicBezTo>
                      <a:pt x="4102" y="7158"/>
                      <a:pt x="4252" y="6254"/>
                      <a:pt x="4470" y="5367"/>
                    </a:cubicBezTo>
                    <a:cubicBezTo>
                      <a:pt x="4570" y="4915"/>
                      <a:pt x="4704" y="4480"/>
                      <a:pt x="4838" y="4044"/>
                    </a:cubicBezTo>
                    <a:cubicBezTo>
                      <a:pt x="4905" y="3810"/>
                      <a:pt x="4989" y="3609"/>
                      <a:pt x="5056" y="3392"/>
                    </a:cubicBezTo>
                    <a:cubicBezTo>
                      <a:pt x="5106" y="3275"/>
                      <a:pt x="5139" y="3174"/>
                      <a:pt x="5173" y="3074"/>
                    </a:cubicBezTo>
                    <a:lnTo>
                      <a:pt x="5240" y="2923"/>
                    </a:lnTo>
                    <a:lnTo>
                      <a:pt x="5290" y="2806"/>
                    </a:lnTo>
                    <a:lnTo>
                      <a:pt x="5307" y="2739"/>
                    </a:lnTo>
                    <a:cubicBezTo>
                      <a:pt x="5725" y="1718"/>
                      <a:pt x="5240" y="563"/>
                      <a:pt x="4236" y="144"/>
                    </a:cubicBezTo>
                    <a:cubicBezTo>
                      <a:pt x="3988" y="47"/>
                      <a:pt x="3734" y="1"/>
                      <a:pt x="34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42"/>
              <p:cNvSpPr/>
              <p:nvPr/>
            </p:nvSpPr>
            <p:spPr>
              <a:xfrm>
                <a:off x="1472543" y="1419076"/>
                <a:ext cx="344016" cy="162194"/>
              </a:xfrm>
              <a:custGeom>
                <a:avLst/>
                <a:gdLst/>
                <a:ahLst/>
                <a:cxnLst/>
                <a:rect l="l" t="t" r="r" b="b"/>
                <a:pathLst>
                  <a:path w="7852" h="3702" extrusionOk="0">
                    <a:moveTo>
                      <a:pt x="3918" y="0"/>
                    </a:moveTo>
                    <a:cubicBezTo>
                      <a:pt x="2660" y="0"/>
                      <a:pt x="1257" y="272"/>
                      <a:pt x="704" y="1207"/>
                    </a:cubicBezTo>
                    <a:cubicBezTo>
                      <a:pt x="1" y="2396"/>
                      <a:pt x="503" y="3701"/>
                      <a:pt x="503" y="3701"/>
                    </a:cubicBezTo>
                    <a:lnTo>
                      <a:pt x="6462" y="2094"/>
                    </a:lnTo>
                    <a:lnTo>
                      <a:pt x="6462" y="2111"/>
                    </a:lnTo>
                    <a:cubicBezTo>
                      <a:pt x="6462" y="2111"/>
                      <a:pt x="6502" y="2232"/>
                      <a:pt x="6628" y="2232"/>
                    </a:cubicBezTo>
                    <a:cubicBezTo>
                      <a:pt x="6770" y="2232"/>
                      <a:pt x="7022" y="2076"/>
                      <a:pt x="7450" y="1408"/>
                    </a:cubicBezTo>
                    <a:cubicBezTo>
                      <a:pt x="7851" y="789"/>
                      <a:pt x="6295" y="220"/>
                      <a:pt x="4889" y="52"/>
                    </a:cubicBezTo>
                    <a:cubicBezTo>
                      <a:pt x="4589" y="20"/>
                      <a:pt x="4259" y="0"/>
                      <a:pt x="39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42"/>
              <p:cNvSpPr/>
              <p:nvPr/>
            </p:nvSpPr>
            <p:spPr>
              <a:xfrm>
                <a:off x="1494581" y="1610538"/>
                <a:ext cx="184100" cy="205393"/>
              </a:xfrm>
              <a:custGeom>
                <a:avLst/>
                <a:gdLst/>
                <a:ahLst/>
                <a:cxnLst/>
                <a:rect l="l" t="t" r="r" b="b"/>
                <a:pathLst>
                  <a:path w="4202" h="4688" extrusionOk="0">
                    <a:moveTo>
                      <a:pt x="1306" y="1"/>
                    </a:moveTo>
                    <a:cubicBezTo>
                      <a:pt x="1222" y="1156"/>
                      <a:pt x="402" y="2311"/>
                      <a:pt x="0" y="2830"/>
                    </a:cubicBezTo>
                    <a:cubicBezTo>
                      <a:pt x="167" y="3014"/>
                      <a:pt x="552" y="3365"/>
                      <a:pt x="552" y="3365"/>
                    </a:cubicBezTo>
                    <a:cubicBezTo>
                      <a:pt x="552" y="3365"/>
                      <a:pt x="1808" y="4386"/>
                      <a:pt x="2461" y="4688"/>
                    </a:cubicBezTo>
                    <a:cubicBezTo>
                      <a:pt x="2779" y="4336"/>
                      <a:pt x="3063" y="3934"/>
                      <a:pt x="3331" y="3549"/>
                    </a:cubicBezTo>
                    <a:cubicBezTo>
                      <a:pt x="3381" y="3482"/>
                      <a:pt x="3431" y="3399"/>
                      <a:pt x="3482" y="3332"/>
                    </a:cubicBezTo>
                    <a:cubicBezTo>
                      <a:pt x="3532" y="3248"/>
                      <a:pt x="3582" y="3164"/>
                      <a:pt x="3632" y="3097"/>
                    </a:cubicBezTo>
                    <a:cubicBezTo>
                      <a:pt x="3766" y="2880"/>
                      <a:pt x="3883" y="2679"/>
                      <a:pt x="3984" y="2528"/>
                    </a:cubicBezTo>
                    <a:cubicBezTo>
                      <a:pt x="3984" y="2512"/>
                      <a:pt x="3984" y="2512"/>
                      <a:pt x="3984" y="2512"/>
                    </a:cubicBezTo>
                    <a:cubicBezTo>
                      <a:pt x="3984" y="2495"/>
                      <a:pt x="4001" y="2495"/>
                      <a:pt x="4001" y="2478"/>
                    </a:cubicBezTo>
                    <a:cubicBezTo>
                      <a:pt x="4135" y="2260"/>
                      <a:pt x="4201" y="2110"/>
                      <a:pt x="4201" y="2110"/>
                    </a:cubicBezTo>
                    <a:lnTo>
                      <a:pt x="1306" y="1"/>
                    </a:lnTo>
                    <a:close/>
                  </a:path>
                </a:pathLst>
              </a:custGeom>
              <a:solidFill>
                <a:srgbClr val="8341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42"/>
              <p:cNvSpPr/>
              <p:nvPr/>
            </p:nvSpPr>
            <p:spPr>
              <a:xfrm>
                <a:off x="1462291" y="1456273"/>
                <a:ext cx="338846" cy="300729"/>
              </a:xfrm>
              <a:custGeom>
                <a:avLst/>
                <a:gdLst/>
                <a:ahLst/>
                <a:cxnLst/>
                <a:rect l="l" t="t" r="r" b="b"/>
                <a:pathLst>
                  <a:path w="7734" h="6864" extrusionOk="0">
                    <a:moveTo>
                      <a:pt x="2739" y="1"/>
                    </a:moveTo>
                    <a:cubicBezTo>
                      <a:pt x="2622" y="1"/>
                      <a:pt x="2512" y="8"/>
                      <a:pt x="2411" y="23"/>
                    </a:cubicBezTo>
                    <a:cubicBezTo>
                      <a:pt x="1005" y="241"/>
                      <a:pt x="1" y="2250"/>
                      <a:pt x="1122" y="3539"/>
                    </a:cubicBezTo>
                    <a:cubicBezTo>
                      <a:pt x="1407" y="3840"/>
                      <a:pt x="1792" y="4191"/>
                      <a:pt x="2244" y="4543"/>
                    </a:cubicBezTo>
                    <a:cubicBezTo>
                      <a:pt x="3599" y="5648"/>
                      <a:pt x="5474" y="6752"/>
                      <a:pt x="6010" y="6853"/>
                    </a:cubicBezTo>
                    <a:cubicBezTo>
                      <a:pt x="6053" y="6860"/>
                      <a:pt x="6095" y="6864"/>
                      <a:pt x="6136" y="6864"/>
                    </a:cubicBezTo>
                    <a:cubicBezTo>
                      <a:pt x="6472" y="6864"/>
                      <a:pt x="6716" y="6611"/>
                      <a:pt x="6880" y="5999"/>
                    </a:cubicBezTo>
                    <a:cubicBezTo>
                      <a:pt x="6914" y="5899"/>
                      <a:pt x="6930" y="5781"/>
                      <a:pt x="6964" y="5664"/>
                    </a:cubicBezTo>
                    <a:lnTo>
                      <a:pt x="7081" y="4961"/>
                    </a:lnTo>
                    <a:cubicBezTo>
                      <a:pt x="7098" y="4878"/>
                      <a:pt x="7114" y="4777"/>
                      <a:pt x="7114" y="4693"/>
                    </a:cubicBezTo>
                    <a:cubicBezTo>
                      <a:pt x="7315" y="4677"/>
                      <a:pt x="7734" y="4593"/>
                      <a:pt x="7684" y="4476"/>
                    </a:cubicBezTo>
                    <a:cubicBezTo>
                      <a:pt x="7600" y="4325"/>
                      <a:pt x="7215" y="3555"/>
                      <a:pt x="7198" y="3522"/>
                    </a:cubicBezTo>
                    <a:cubicBezTo>
                      <a:pt x="7215" y="2986"/>
                      <a:pt x="7181" y="2450"/>
                      <a:pt x="7081" y="1999"/>
                    </a:cubicBezTo>
                    <a:cubicBezTo>
                      <a:pt x="7048" y="1831"/>
                      <a:pt x="6997" y="1681"/>
                      <a:pt x="6914" y="1547"/>
                    </a:cubicBezTo>
                    <a:cubicBezTo>
                      <a:pt x="6763" y="1262"/>
                      <a:pt x="6495" y="1028"/>
                      <a:pt x="6177" y="911"/>
                    </a:cubicBezTo>
                    <a:cubicBezTo>
                      <a:pt x="5306" y="550"/>
                      <a:pt x="3761" y="1"/>
                      <a:pt x="2739" y="1"/>
                    </a:cubicBezTo>
                    <a:close/>
                  </a:path>
                </a:pathLst>
              </a:custGeom>
              <a:solidFill>
                <a:srgbClr val="8341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42"/>
              <p:cNvSpPr/>
              <p:nvPr/>
            </p:nvSpPr>
            <p:spPr>
              <a:xfrm>
                <a:off x="1726306" y="1674812"/>
                <a:ext cx="32290" cy="2304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526" extrusionOk="0">
                    <a:moveTo>
                      <a:pt x="97" y="0"/>
                    </a:moveTo>
                    <a:cubicBezTo>
                      <a:pt x="87" y="0"/>
                      <a:pt x="76" y="2"/>
                      <a:pt x="67" y="7"/>
                    </a:cubicBezTo>
                    <a:cubicBezTo>
                      <a:pt x="17" y="23"/>
                      <a:pt x="0" y="74"/>
                      <a:pt x="34" y="107"/>
                    </a:cubicBezTo>
                    <a:cubicBezTo>
                      <a:pt x="34" y="124"/>
                      <a:pt x="218" y="492"/>
                      <a:pt x="620" y="526"/>
                    </a:cubicBezTo>
                    <a:lnTo>
                      <a:pt x="670" y="526"/>
                    </a:lnTo>
                    <a:cubicBezTo>
                      <a:pt x="703" y="526"/>
                      <a:pt x="737" y="492"/>
                      <a:pt x="737" y="442"/>
                    </a:cubicBezTo>
                    <a:cubicBezTo>
                      <a:pt x="737" y="408"/>
                      <a:pt x="703" y="375"/>
                      <a:pt x="670" y="375"/>
                    </a:cubicBezTo>
                    <a:cubicBezTo>
                      <a:pt x="318" y="375"/>
                      <a:pt x="168" y="40"/>
                      <a:pt x="168" y="40"/>
                    </a:cubicBezTo>
                    <a:cubicBezTo>
                      <a:pt x="156" y="16"/>
                      <a:pt x="125" y="0"/>
                      <a:pt x="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42"/>
              <p:cNvSpPr/>
              <p:nvPr/>
            </p:nvSpPr>
            <p:spPr>
              <a:xfrm>
                <a:off x="1746854" y="1588544"/>
                <a:ext cx="12487" cy="2278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520" extrusionOk="0">
                    <a:moveTo>
                      <a:pt x="134" y="1"/>
                    </a:moveTo>
                    <a:cubicBezTo>
                      <a:pt x="50" y="17"/>
                      <a:pt x="0" y="135"/>
                      <a:pt x="0" y="268"/>
                    </a:cubicBezTo>
                    <a:cubicBezTo>
                      <a:pt x="17" y="402"/>
                      <a:pt x="84" y="520"/>
                      <a:pt x="151" y="520"/>
                    </a:cubicBezTo>
                    <a:cubicBezTo>
                      <a:pt x="234" y="503"/>
                      <a:pt x="285" y="386"/>
                      <a:pt x="285" y="252"/>
                    </a:cubicBezTo>
                    <a:cubicBezTo>
                      <a:pt x="268" y="118"/>
                      <a:pt x="201" y="1"/>
                      <a:pt x="134" y="1"/>
                    </a:cubicBez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42"/>
              <p:cNvSpPr/>
              <p:nvPr/>
            </p:nvSpPr>
            <p:spPr>
              <a:xfrm>
                <a:off x="1720435" y="1561205"/>
                <a:ext cx="47712" cy="26638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608" extrusionOk="0">
                    <a:moveTo>
                      <a:pt x="747" y="1"/>
                    </a:moveTo>
                    <a:cubicBezTo>
                      <a:pt x="387" y="1"/>
                      <a:pt x="131" y="258"/>
                      <a:pt x="34" y="424"/>
                    </a:cubicBezTo>
                    <a:cubicBezTo>
                      <a:pt x="1" y="474"/>
                      <a:pt x="17" y="558"/>
                      <a:pt x="68" y="591"/>
                    </a:cubicBezTo>
                    <a:cubicBezTo>
                      <a:pt x="84" y="591"/>
                      <a:pt x="101" y="608"/>
                      <a:pt x="118" y="608"/>
                    </a:cubicBezTo>
                    <a:cubicBezTo>
                      <a:pt x="168" y="608"/>
                      <a:pt x="218" y="591"/>
                      <a:pt x="235" y="541"/>
                    </a:cubicBezTo>
                    <a:cubicBezTo>
                      <a:pt x="249" y="527"/>
                      <a:pt x="422" y="245"/>
                      <a:pt x="742" y="245"/>
                    </a:cubicBezTo>
                    <a:cubicBezTo>
                      <a:pt x="797" y="245"/>
                      <a:pt x="857" y="253"/>
                      <a:pt x="921" y="273"/>
                    </a:cubicBezTo>
                    <a:cubicBezTo>
                      <a:pt x="933" y="276"/>
                      <a:pt x="944" y="277"/>
                      <a:pt x="955" y="277"/>
                    </a:cubicBezTo>
                    <a:cubicBezTo>
                      <a:pt x="1010" y="277"/>
                      <a:pt x="1058" y="245"/>
                      <a:pt x="1072" y="189"/>
                    </a:cubicBezTo>
                    <a:cubicBezTo>
                      <a:pt x="1089" y="122"/>
                      <a:pt x="1055" y="55"/>
                      <a:pt x="988" y="39"/>
                    </a:cubicBezTo>
                    <a:cubicBezTo>
                      <a:pt x="903" y="12"/>
                      <a:pt x="823" y="1"/>
                      <a:pt x="747" y="1"/>
                    </a:cubicBez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42"/>
              <p:cNvSpPr/>
              <p:nvPr/>
            </p:nvSpPr>
            <p:spPr>
              <a:xfrm>
                <a:off x="1616292" y="1571194"/>
                <a:ext cx="29398" cy="4893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117" extrusionOk="0">
                    <a:moveTo>
                      <a:pt x="87" y="1"/>
                    </a:moveTo>
                    <a:cubicBezTo>
                      <a:pt x="62" y="1"/>
                      <a:pt x="37" y="9"/>
                      <a:pt x="17" y="28"/>
                    </a:cubicBezTo>
                    <a:cubicBezTo>
                      <a:pt x="1" y="62"/>
                      <a:pt x="1" y="129"/>
                      <a:pt x="34" y="146"/>
                    </a:cubicBezTo>
                    <a:cubicBezTo>
                      <a:pt x="34" y="162"/>
                      <a:pt x="436" y="480"/>
                      <a:pt x="503" y="1049"/>
                    </a:cubicBezTo>
                    <a:cubicBezTo>
                      <a:pt x="503" y="1083"/>
                      <a:pt x="536" y="1116"/>
                      <a:pt x="570" y="1116"/>
                    </a:cubicBezTo>
                    <a:lnTo>
                      <a:pt x="587" y="1116"/>
                    </a:lnTo>
                    <a:cubicBezTo>
                      <a:pt x="637" y="1116"/>
                      <a:pt x="670" y="1066"/>
                      <a:pt x="670" y="1033"/>
                    </a:cubicBezTo>
                    <a:cubicBezTo>
                      <a:pt x="603" y="380"/>
                      <a:pt x="151" y="28"/>
                      <a:pt x="135" y="12"/>
                    </a:cubicBezTo>
                    <a:cubicBezTo>
                      <a:pt x="121" y="5"/>
                      <a:pt x="104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2"/>
              <p:cNvSpPr/>
              <p:nvPr/>
            </p:nvSpPr>
            <p:spPr>
              <a:xfrm>
                <a:off x="1611166" y="1589464"/>
                <a:ext cx="27909" cy="10866"/>
              </a:xfrm>
              <a:custGeom>
                <a:avLst/>
                <a:gdLst/>
                <a:ahLst/>
                <a:cxnLst/>
                <a:rect l="l" t="t" r="r" b="b"/>
                <a:pathLst>
                  <a:path w="637" h="248" extrusionOk="0">
                    <a:moveTo>
                      <a:pt x="450" y="1"/>
                    </a:moveTo>
                    <a:cubicBezTo>
                      <a:pt x="260" y="1"/>
                      <a:pt x="65" y="80"/>
                      <a:pt x="51" y="80"/>
                    </a:cubicBezTo>
                    <a:cubicBezTo>
                      <a:pt x="17" y="97"/>
                      <a:pt x="1" y="147"/>
                      <a:pt x="17" y="197"/>
                    </a:cubicBezTo>
                    <a:cubicBezTo>
                      <a:pt x="17" y="214"/>
                      <a:pt x="51" y="247"/>
                      <a:pt x="84" y="247"/>
                    </a:cubicBezTo>
                    <a:cubicBezTo>
                      <a:pt x="101" y="247"/>
                      <a:pt x="118" y="247"/>
                      <a:pt x="118" y="231"/>
                    </a:cubicBezTo>
                    <a:cubicBezTo>
                      <a:pt x="172" y="217"/>
                      <a:pt x="312" y="171"/>
                      <a:pt x="435" y="171"/>
                    </a:cubicBezTo>
                    <a:cubicBezTo>
                      <a:pt x="465" y="171"/>
                      <a:pt x="493" y="174"/>
                      <a:pt x="519" y="180"/>
                    </a:cubicBezTo>
                    <a:cubicBezTo>
                      <a:pt x="570" y="180"/>
                      <a:pt x="620" y="164"/>
                      <a:pt x="620" y="114"/>
                    </a:cubicBezTo>
                    <a:cubicBezTo>
                      <a:pt x="637" y="80"/>
                      <a:pt x="603" y="30"/>
                      <a:pt x="570" y="13"/>
                    </a:cubicBezTo>
                    <a:cubicBezTo>
                      <a:pt x="531" y="4"/>
                      <a:pt x="491" y="1"/>
                      <a:pt x="4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2"/>
              <p:cNvSpPr/>
              <p:nvPr/>
            </p:nvSpPr>
            <p:spPr>
              <a:xfrm>
                <a:off x="1462291" y="1456317"/>
                <a:ext cx="293369" cy="199040"/>
              </a:xfrm>
              <a:custGeom>
                <a:avLst/>
                <a:gdLst/>
                <a:ahLst/>
                <a:cxnLst/>
                <a:rect l="l" t="t" r="r" b="b"/>
                <a:pathLst>
                  <a:path w="6696" h="4543" extrusionOk="0">
                    <a:moveTo>
                      <a:pt x="2732" y="0"/>
                    </a:moveTo>
                    <a:cubicBezTo>
                      <a:pt x="2618" y="0"/>
                      <a:pt x="2510" y="7"/>
                      <a:pt x="2411" y="22"/>
                    </a:cubicBezTo>
                    <a:cubicBezTo>
                      <a:pt x="1005" y="240"/>
                      <a:pt x="1" y="2249"/>
                      <a:pt x="1122" y="3538"/>
                    </a:cubicBezTo>
                    <a:cubicBezTo>
                      <a:pt x="1407" y="3839"/>
                      <a:pt x="1792" y="4190"/>
                      <a:pt x="2244" y="4542"/>
                    </a:cubicBezTo>
                    <a:cubicBezTo>
                      <a:pt x="2252" y="4542"/>
                      <a:pt x="2260" y="4543"/>
                      <a:pt x="2269" y="4543"/>
                    </a:cubicBezTo>
                    <a:cubicBezTo>
                      <a:pt x="2566" y="4543"/>
                      <a:pt x="2935" y="4260"/>
                      <a:pt x="3131" y="3755"/>
                    </a:cubicBezTo>
                    <a:cubicBezTo>
                      <a:pt x="2762" y="3270"/>
                      <a:pt x="2645" y="2600"/>
                      <a:pt x="3147" y="2249"/>
                    </a:cubicBezTo>
                    <a:cubicBezTo>
                      <a:pt x="3343" y="2110"/>
                      <a:pt x="3524" y="2056"/>
                      <a:pt x="3689" y="2056"/>
                    </a:cubicBezTo>
                    <a:cubicBezTo>
                      <a:pt x="4258" y="2056"/>
                      <a:pt x="4620" y="2701"/>
                      <a:pt x="4620" y="2701"/>
                    </a:cubicBezTo>
                    <a:cubicBezTo>
                      <a:pt x="4620" y="2701"/>
                      <a:pt x="4648" y="3429"/>
                      <a:pt x="4877" y="3429"/>
                    </a:cubicBezTo>
                    <a:cubicBezTo>
                      <a:pt x="4901" y="3429"/>
                      <a:pt x="4927" y="3421"/>
                      <a:pt x="4955" y="3404"/>
                    </a:cubicBezTo>
                    <a:cubicBezTo>
                      <a:pt x="5256" y="3203"/>
                      <a:pt x="4989" y="1596"/>
                      <a:pt x="4989" y="1596"/>
                    </a:cubicBezTo>
                    <a:cubicBezTo>
                      <a:pt x="5273" y="1596"/>
                      <a:pt x="5575" y="1345"/>
                      <a:pt x="5809" y="1043"/>
                    </a:cubicBezTo>
                    <a:cubicBezTo>
                      <a:pt x="6093" y="1110"/>
                      <a:pt x="6395" y="1228"/>
                      <a:pt x="6696" y="1261"/>
                    </a:cubicBezTo>
                    <a:cubicBezTo>
                      <a:pt x="6562" y="1110"/>
                      <a:pt x="6378" y="977"/>
                      <a:pt x="6177" y="910"/>
                    </a:cubicBezTo>
                    <a:cubicBezTo>
                      <a:pt x="5304" y="563"/>
                      <a:pt x="3753" y="0"/>
                      <a:pt x="27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2"/>
              <p:cNvSpPr/>
              <p:nvPr/>
            </p:nvSpPr>
            <p:spPr>
              <a:xfrm>
                <a:off x="1732177" y="1549595"/>
                <a:ext cx="47712" cy="94766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2163" extrusionOk="0">
                    <a:moveTo>
                      <a:pt x="641" y="102"/>
                    </a:moveTo>
                    <a:cubicBezTo>
                      <a:pt x="645" y="102"/>
                      <a:pt x="649" y="103"/>
                      <a:pt x="653" y="103"/>
                    </a:cubicBezTo>
                    <a:cubicBezTo>
                      <a:pt x="837" y="120"/>
                      <a:pt x="988" y="521"/>
                      <a:pt x="921" y="1090"/>
                    </a:cubicBezTo>
                    <a:cubicBezTo>
                      <a:pt x="921" y="1107"/>
                      <a:pt x="921" y="1107"/>
                      <a:pt x="921" y="1124"/>
                    </a:cubicBezTo>
                    <a:lnTo>
                      <a:pt x="904" y="1224"/>
                    </a:lnTo>
                    <a:cubicBezTo>
                      <a:pt x="840" y="1719"/>
                      <a:pt x="624" y="2047"/>
                      <a:pt x="459" y="2047"/>
                    </a:cubicBezTo>
                    <a:cubicBezTo>
                      <a:pt x="451" y="2047"/>
                      <a:pt x="443" y="2046"/>
                      <a:pt x="436" y="2045"/>
                    </a:cubicBezTo>
                    <a:cubicBezTo>
                      <a:pt x="251" y="2028"/>
                      <a:pt x="101" y="1609"/>
                      <a:pt x="168" y="1040"/>
                    </a:cubicBezTo>
                    <a:cubicBezTo>
                      <a:pt x="233" y="467"/>
                      <a:pt x="459" y="102"/>
                      <a:pt x="641" y="102"/>
                    </a:cubicBezTo>
                    <a:close/>
                    <a:moveTo>
                      <a:pt x="640" y="1"/>
                    </a:moveTo>
                    <a:cubicBezTo>
                      <a:pt x="368" y="1"/>
                      <a:pt x="132" y="442"/>
                      <a:pt x="67" y="1024"/>
                    </a:cubicBezTo>
                    <a:cubicBezTo>
                      <a:pt x="0" y="1626"/>
                      <a:pt x="151" y="2128"/>
                      <a:pt x="419" y="2162"/>
                    </a:cubicBezTo>
                    <a:cubicBezTo>
                      <a:pt x="424" y="2162"/>
                      <a:pt x="429" y="2162"/>
                      <a:pt x="434" y="2162"/>
                    </a:cubicBezTo>
                    <a:cubicBezTo>
                      <a:pt x="696" y="2162"/>
                      <a:pt x="939" y="1749"/>
                      <a:pt x="1021" y="1191"/>
                    </a:cubicBezTo>
                    <a:cubicBezTo>
                      <a:pt x="1021" y="1174"/>
                      <a:pt x="1021" y="1141"/>
                      <a:pt x="1021" y="1124"/>
                    </a:cubicBezTo>
                    <a:cubicBezTo>
                      <a:pt x="1021" y="1107"/>
                      <a:pt x="1021" y="1090"/>
                      <a:pt x="1021" y="1074"/>
                    </a:cubicBezTo>
                    <a:cubicBezTo>
                      <a:pt x="1088" y="505"/>
                      <a:pt x="921" y="19"/>
                      <a:pt x="653" y="2"/>
                    </a:cubicBezTo>
                    <a:lnTo>
                      <a:pt x="670" y="2"/>
                    </a:lnTo>
                    <a:cubicBezTo>
                      <a:pt x="660" y="1"/>
                      <a:pt x="650" y="1"/>
                      <a:pt x="6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2"/>
              <p:cNvSpPr/>
              <p:nvPr/>
            </p:nvSpPr>
            <p:spPr>
              <a:xfrm>
                <a:off x="1771784" y="1596606"/>
                <a:ext cx="11041" cy="771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76" extrusionOk="0">
                    <a:moveTo>
                      <a:pt x="101" y="1"/>
                    </a:moveTo>
                    <a:cubicBezTo>
                      <a:pt x="67" y="1"/>
                      <a:pt x="50" y="1"/>
                      <a:pt x="17" y="17"/>
                    </a:cubicBezTo>
                    <a:cubicBezTo>
                      <a:pt x="17" y="34"/>
                      <a:pt x="17" y="34"/>
                      <a:pt x="17" y="51"/>
                    </a:cubicBezTo>
                    <a:lnTo>
                      <a:pt x="0" y="151"/>
                    </a:lnTo>
                    <a:cubicBezTo>
                      <a:pt x="17" y="151"/>
                      <a:pt x="34" y="135"/>
                      <a:pt x="34" y="135"/>
                    </a:cubicBezTo>
                    <a:cubicBezTo>
                      <a:pt x="34" y="135"/>
                      <a:pt x="67" y="101"/>
                      <a:pt x="101" y="101"/>
                    </a:cubicBezTo>
                    <a:cubicBezTo>
                      <a:pt x="101" y="101"/>
                      <a:pt x="117" y="101"/>
                      <a:pt x="117" y="118"/>
                    </a:cubicBezTo>
                    <a:cubicBezTo>
                      <a:pt x="134" y="118"/>
                      <a:pt x="134" y="135"/>
                      <a:pt x="151" y="151"/>
                    </a:cubicBezTo>
                    <a:cubicBezTo>
                      <a:pt x="163" y="163"/>
                      <a:pt x="183" y="175"/>
                      <a:pt x="200" y="175"/>
                    </a:cubicBezTo>
                    <a:cubicBezTo>
                      <a:pt x="207" y="175"/>
                      <a:pt x="213" y="173"/>
                      <a:pt x="218" y="168"/>
                    </a:cubicBezTo>
                    <a:lnTo>
                      <a:pt x="218" y="151"/>
                    </a:lnTo>
                    <a:cubicBezTo>
                      <a:pt x="235" y="151"/>
                      <a:pt x="251" y="118"/>
                      <a:pt x="235" y="84"/>
                    </a:cubicBezTo>
                    <a:cubicBezTo>
                      <a:pt x="201" y="34"/>
                      <a:pt x="151" y="17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2"/>
              <p:cNvSpPr/>
              <p:nvPr/>
            </p:nvSpPr>
            <p:spPr>
              <a:xfrm>
                <a:off x="1685254" y="1580483"/>
                <a:ext cx="55028" cy="11786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269" extrusionOk="0">
                    <a:moveTo>
                      <a:pt x="0" y="0"/>
                    </a:moveTo>
                    <a:lnTo>
                      <a:pt x="0" y="101"/>
                    </a:lnTo>
                    <a:lnTo>
                      <a:pt x="1189" y="268"/>
                    </a:lnTo>
                    <a:cubicBezTo>
                      <a:pt x="1222" y="268"/>
                      <a:pt x="1239" y="252"/>
                      <a:pt x="1255" y="218"/>
                    </a:cubicBezTo>
                    <a:cubicBezTo>
                      <a:pt x="1255" y="201"/>
                      <a:pt x="1239" y="168"/>
                      <a:pt x="1205" y="16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2"/>
              <p:cNvSpPr/>
              <p:nvPr/>
            </p:nvSpPr>
            <p:spPr>
              <a:xfrm>
                <a:off x="1721925" y="2404033"/>
                <a:ext cx="473044" cy="41841"/>
              </a:xfrm>
              <a:custGeom>
                <a:avLst/>
                <a:gdLst/>
                <a:ahLst/>
                <a:cxnLst/>
                <a:rect l="l" t="t" r="r" b="b"/>
                <a:pathLst>
                  <a:path w="10797" h="955" extrusionOk="0">
                    <a:moveTo>
                      <a:pt x="0" y="1"/>
                    </a:moveTo>
                    <a:lnTo>
                      <a:pt x="0" y="955"/>
                    </a:lnTo>
                    <a:lnTo>
                      <a:pt x="10796" y="955"/>
                    </a:lnTo>
                    <a:lnTo>
                      <a:pt x="107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2"/>
              <p:cNvSpPr/>
              <p:nvPr/>
            </p:nvSpPr>
            <p:spPr>
              <a:xfrm>
                <a:off x="2157511" y="2025621"/>
                <a:ext cx="199522" cy="420249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9592" extrusionOk="0">
                    <a:moveTo>
                      <a:pt x="3583" y="1"/>
                    </a:moveTo>
                    <a:lnTo>
                      <a:pt x="1" y="9274"/>
                    </a:lnTo>
                    <a:lnTo>
                      <a:pt x="854" y="9592"/>
                    </a:lnTo>
                    <a:lnTo>
                      <a:pt x="45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2"/>
              <p:cNvSpPr/>
              <p:nvPr/>
            </p:nvSpPr>
            <p:spPr>
              <a:xfrm>
                <a:off x="1781291" y="2406136"/>
                <a:ext cx="223006" cy="95205"/>
              </a:xfrm>
              <a:custGeom>
                <a:avLst/>
                <a:gdLst/>
                <a:ahLst/>
                <a:cxnLst/>
                <a:rect l="l" t="t" r="r" b="b"/>
                <a:pathLst>
                  <a:path w="5090" h="2173" extrusionOk="0">
                    <a:moveTo>
                      <a:pt x="665" y="1"/>
                    </a:moveTo>
                    <a:cubicBezTo>
                      <a:pt x="639" y="1"/>
                      <a:pt x="608" y="7"/>
                      <a:pt x="570" y="20"/>
                    </a:cubicBezTo>
                    <a:cubicBezTo>
                      <a:pt x="118" y="187"/>
                      <a:pt x="1" y="924"/>
                      <a:pt x="1" y="924"/>
                    </a:cubicBezTo>
                    <a:cubicBezTo>
                      <a:pt x="1" y="924"/>
                      <a:pt x="620" y="1811"/>
                      <a:pt x="1792" y="2095"/>
                    </a:cubicBezTo>
                    <a:cubicBezTo>
                      <a:pt x="2028" y="2149"/>
                      <a:pt x="2259" y="2173"/>
                      <a:pt x="2482" y="2173"/>
                    </a:cubicBezTo>
                    <a:cubicBezTo>
                      <a:pt x="3370" y="2173"/>
                      <a:pt x="4139" y="1804"/>
                      <a:pt x="4621" y="1510"/>
                    </a:cubicBezTo>
                    <a:cubicBezTo>
                      <a:pt x="4771" y="1426"/>
                      <a:pt x="4905" y="1325"/>
                      <a:pt x="4989" y="1242"/>
                    </a:cubicBezTo>
                    <a:cubicBezTo>
                      <a:pt x="5073" y="1175"/>
                      <a:pt x="5089" y="1058"/>
                      <a:pt x="5039" y="974"/>
                    </a:cubicBezTo>
                    <a:cubicBezTo>
                      <a:pt x="5022" y="940"/>
                      <a:pt x="5006" y="907"/>
                      <a:pt x="4972" y="890"/>
                    </a:cubicBezTo>
                    <a:cubicBezTo>
                      <a:pt x="4939" y="857"/>
                      <a:pt x="4905" y="840"/>
                      <a:pt x="4855" y="840"/>
                    </a:cubicBezTo>
                    <a:cubicBezTo>
                      <a:pt x="4771" y="840"/>
                      <a:pt x="4688" y="823"/>
                      <a:pt x="4587" y="823"/>
                    </a:cubicBezTo>
                    <a:lnTo>
                      <a:pt x="4420" y="823"/>
                    </a:lnTo>
                    <a:cubicBezTo>
                      <a:pt x="4273" y="817"/>
                      <a:pt x="4117" y="813"/>
                      <a:pt x="3956" y="813"/>
                    </a:cubicBezTo>
                    <a:cubicBezTo>
                      <a:pt x="3677" y="813"/>
                      <a:pt x="3384" y="825"/>
                      <a:pt x="3097" y="857"/>
                    </a:cubicBezTo>
                    <a:cubicBezTo>
                      <a:pt x="2881" y="879"/>
                      <a:pt x="2625" y="889"/>
                      <a:pt x="2363" y="889"/>
                    </a:cubicBezTo>
                    <a:cubicBezTo>
                      <a:pt x="1634" y="889"/>
                      <a:pt x="861" y="808"/>
                      <a:pt x="788" y="673"/>
                    </a:cubicBezTo>
                    <a:cubicBezTo>
                      <a:pt x="682" y="507"/>
                      <a:pt x="903" y="1"/>
                      <a:pt x="665" y="1"/>
                    </a:cubicBezTo>
                    <a:close/>
                  </a:path>
                </a:pathLst>
              </a:custGeom>
              <a:solidFill>
                <a:srgbClr val="8341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0E9D8C7-4018-41B0-E97D-FBE1999F2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294" y="1249907"/>
            <a:ext cx="3025959" cy="37320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5EF53A-BAA3-3094-4523-8361D2AE1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5956" y="1257527"/>
            <a:ext cx="3851007" cy="32790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F1AAE-B71A-509A-82FC-F2588B50BF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2648" y="4286741"/>
            <a:ext cx="3454315" cy="69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49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p2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OPERATION</a:t>
            </a:r>
            <a:endParaRPr dirty="0"/>
          </a:p>
        </p:txBody>
      </p:sp>
      <p:grpSp>
        <p:nvGrpSpPr>
          <p:cNvPr id="1059" name="Google Shape;1059;p26"/>
          <p:cNvGrpSpPr/>
          <p:nvPr/>
        </p:nvGrpSpPr>
        <p:grpSpPr>
          <a:xfrm>
            <a:off x="5239026" y="3105552"/>
            <a:ext cx="3128991" cy="1391924"/>
            <a:chOff x="5225036" y="3090526"/>
            <a:chExt cx="3128991" cy="1391924"/>
          </a:xfrm>
        </p:grpSpPr>
        <p:grpSp>
          <p:nvGrpSpPr>
            <p:cNvPr id="1060" name="Google Shape;1060;p26"/>
            <p:cNvGrpSpPr/>
            <p:nvPr/>
          </p:nvGrpSpPr>
          <p:grpSpPr>
            <a:xfrm>
              <a:off x="6192660" y="3120637"/>
              <a:ext cx="2161367" cy="1361813"/>
              <a:chOff x="6192660" y="3120637"/>
              <a:chExt cx="2161367" cy="1361813"/>
            </a:xfrm>
          </p:grpSpPr>
          <p:sp>
            <p:nvSpPr>
              <p:cNvPr id="1061" name="Google Shape;1061;p26"/>
              <p:cNvSpPr txBox="1"/>
              <p:nvPr/>
            </p:nvSpPr>
            <p:spPr>
              <a:xfrm flipH="1">
                <a:off x="6192660" y="3120637"/>
                <a:ext cx="19257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chemeClr val="dk1"/>
                    </a:solidFill>
                    <a:latin typeface="Poppins Black"/>
                    <a:ea typeface="Poppins Black"/>
                    <a:cs typeface="Poppins Black"/>
                    <a:sym typeface="Poppins Black"/>
                  </a:rPr>
                  <a:t>DISPLAY</a:t>
                </a:r>
                <a:endParaRPr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endParaRPr>
              </a:p>
            </p:txBody>
          </p:sp>
          <p:sp>
            <p:nvSpPr>
              <p:cNvPr id="1062" name="Google Shape;1062;p26"/>
              <p:cNvSpPr txBox="1"/>
              <p:nvPr/>
            </p:nvSpPr>
            <p:spPr>
              <a:xfrm flipH="1">
                <a:off x="6428327" y="3938550"/>
                <a:ext cx="1925700" cy="54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  <p:sp>
          <p:nvSpPr>
            <p:cNvPr id="1063" name="Google Shape;1063;p26"/>
            <p:cNvSpPr/>
            <p:nvPr/>
          </p:nvSpPr>
          <p:spPr>
            <a:xfrm flipH="1">
              <a:off x="5225036" y="3090526"/>
              <a:ext cx="974100" cy="974100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64" name="Google Shape;1064;p26"/>
          <p:cNvGrpSpPr/>
          <p:nvPr/>
        </p:nvGrpSpPr>
        <p:grpSpPr>
          <a:xfrm>
            <a:off x="789972" y="1305138"/>
            <a:ext cx="4234152" cy="3245794"/>
            <a:chOff x="1736525" y="1274400"/>
            <a:chExt cx="4213925" cy="3150950"/>
          </a:xfrm>
        </p:grpSpPr>
        <p:sp>
          <p:nvSpPr>
            <p:cNvPr id="1065" name="Google Shape;1065;p26"/>
            <p:cNvSpPr/>
            <p:nvPr/>
          </p:nvSpPr>
          <p:spPr>
            <a:xfrm>
              <a:off x="2368150" y="2416450"/>
              <a:ext cx="471600" cy="691400"/>
            </a:xfrm>
            <a:custGeom>
              <a:avLst/>
              <a:gdLst/>
              <a:ahLst/>
              <a:cxnLst/>
              <a:rect l="l" t="t" r="r" b="b"/>
              <a:pathLst>
                <a:path w="18864" h="27656" extrusionOk="0">
                  <a:moveTo>
                    <a:pt x="11150" y="1"/>
                  </a:moveTo>
                  <a:cubicBezTo>
                    <a:pt x="11059" y="1"/>
                    <a:pt x="11006" y="72"/>
                    <a:pt x="11002" y="252"/>
                  </a:cubicBezTo>
                  <a:lnTo>
                    <a:pt x="11275" y="1431"/>
                  </a:lnTo>
                  <a:cubicBezTo>
                    <a:pt x="11023" y="1414"/>
                    <a:pt x="10737" y="1388"/>
                    <a:pt x="10493" y="1388"/>
                  </a:cubicBezTo>
                  <a:cubicBezTo>
                    <a:pt x="9909" y="1388"/>
                    <a:pt x="9562" y="1536"/>
                    <a:pt x="10478" y="2300"/>
                  </a:cubicBezTo>
                  <a:cubicBezTo>
                    <a:pt x="10367" y="2470"/>
                    <a:pt x="10201" y="2546"/>
                    <a:pt x="10035" y="2546"/>
                  </a:cubicBezTo>
                  <a:cubicBezTo>
                    <a:pt x="9772" y="2546"/>
                    <a:pt x="9511" y="2353"/>
                    <a:pt x="9489" y="2038"/>
                  </a:cubicBezTo>
                  <a:cubicBezTo>
                    <a:pt x="9393" y="1905"/>
                    <a:pt x="9312" y="1847"/>
                    <a:pt x="9241" y="1847"/>
                  </a:cubicBezTo>
                  <a:cubicBezTo>
                    <a:pt x="8791" y="1847"/>
                    <a:pt x="8796" y="4246"/>
                    <a:pt x="7949" y="4246"/>
                  </a:cubicBezTo>
                  <a:cubicBezTo>
                    <a:pt x="7908" y="4246"/>
                    <a:pt x="7867" y="4240"/>
                    <a:pt x="7823" y="4229"/>
                  </a:cubicBezTo>
                  <a:lnTo>
                    <a:pt x="7823" y="4229"/>
                  </a:lnTo>
                  <a:cubicBezTo>
                    <a:pt x="7161" y="4431"/>
                    <a:pt x="8042" y="5299"/>
                    <a:pt x="8525" y="5299"/>
                  </a:cubicBezTo>
                  <a:cubicBezTo>
                    <a:pt x="8554" y="5299"/>
                    <a:pt x="8582" y="5296"/>
                    <a:pt x="8608" y="5289"/>
                  </a:cubicBezTo>
                  <a:lnTo>
                    <a:pt x="8608" y="5289"/>
                  </a:lnTo>
                  <a:cubicBezTo>
                    <a:pt x="8477" y="7087"/>
                    <a:pt x="8430" y="9766"/>
                    <a:pt x="6822" y="10742"/>
                  </a:cubicBezTo>
                  <a:cubicBezTo>
                    <a:pt x="6537" y="10909"/>
                    <a:pt x="6251" y="11051"/>
                    <a:pt x="6037" y="11337"/>
                  </a:cubicBezTo>
                  <a:cubicBezTo>
                    <a:pt x="5672" y="11831"/>
                    <a:pt x="5965" y="12518"/>
                    <a:pt x="6532" y="12518"/>
                  </a:cubicBezTo>
                  <a:cubicBezTo>
                    <a:pt x="6594" y="12518"/>
                    <a:pt x="6659" y="12510"/>
                    <a:pt x="6727" y="12492"/>
                  </a:cubicBezTo>
                  <a:cubicBezTo>
                    <a:pt x="6745" y="12493"/>
                    <a:pt x="6765" y="12493"/>
                    <a:pt x="6785" y="12493"/>
                  </a:cubicBezTo>
                  <a:cubicBezTo>
                    <a:pt x="7250" y="12493"/>
                    <a:pt x="8207" y="12253"/>
                    <a:pt x="8949" y="12253"/>
                  </a:cubicBezTo>
                  <a:cubicBezTo>
                    <a:pt x="9391" y="12253"/>
                    <a:pt x="9756" y="12338"/>
                    <a:pt x="9894" y="12611"/>
                  </a:cubicBezTo>
                  <a:cubicBezTo>
                    <a:pt x="8192" y="12980"/>
                    <a:pt x="8716" y="14873"/>
                    <a:pt x="9870" y="15588"/>
                  </a:cubicBezTo>
                  <a:cubicBezTo>
                    <a:pt x="8573" y="16409"/>
                    <a:pt x="9168" y="17255"/>
                    <a:pt x="8870" y="18207"/>
                  </a:cubicBezTo>
                  <a:cubicBezTo>
                    <a:pt x="8746" y="18128"/>
                    <a:pt x="8505" y="17655"/>
                    <a:pt x="8308" y="17655"/>
                  </a:cubicBezTo>
                  <a:cubicBezTo>
                    <a:pt x="8297" y="17655"/>
                    <a:pt x="8286" y="17656"/>
                    <a:pt x="8275" y="17659"/>
                  </a:cubicBezTo>
                  <a:lnTo>
                    <a:pt x="5477" y="18040"/>
                  </a:lnTo>
                  <a:cubicBezTo>
                    <a:pt x="5464" y="18039"/>
                    <a:pt x="5450" y="18039"/>
                    <a:pt x="5438" y="18039"/>
                  </a:cubicBezTo>
                  <a:cubicBezTo>
                    <a:pt x="5043" y="18039"/>
                    <a:pt x="5052" y="18505"/>
                    <a:pt x="5375" y="18505"/>
                  </a:cubicBezTo>
                  <a:cubicBezTo>
                    <a:pt x="5416" y="18505"/>
                    <a:pt x="5462" y="18498"/>
                    <a:pt x="5513" y="18481"/>
                  </a:cubicBezTo>
                  <a:cubicBezTo>
                    <a:pt x="6156" y="18529"/>
                    <a:pt x="6441" y="19255"/>
                    <a:pt x="6310" y="19767"/>
                  </a:cubicBezTo>
                  <a:cubicBezTo>
                    <a:pt x="6009" y="20770"/>
                    <a:pt x="4952" y="21081"/>
                    <a:pt x="3902" y="21081"/>
                  </a:cubicBezTo>
                  <a:cubicBezTo>
                    <a:pt x="3421" y="21081"/>
                    <a:pt x="2941" y="21015"/>
                    <a:pt x="2536" y="20922"/>
                  </a:cubicBezTo>
                  <a:cubicBezTo>
                    <a:pt x="2521" y="20919"/>
                    <a:pt x="2506" y="20917"/>
                    <a:pt x="2491" y="20917"/>
                  </a:cubicBezTo>
                  <a:cubicBezTo>
                    <a:pt x="2274" y="20917"/>
                    <a:pt x="2194" y="21238"/>
                    <a:pt x="2417" y="21338"/>
                  </a:cubicBezTo>
                  <a:cubicBezTo>
                    <a:pt x="3441" y="21791"/>
                    <a:pt x="4501" y="22267"/>
                    <a:pt x="5358" y="23005"/>
                  </a:cubicBezTo>
                  <a:cubicBezTo>
                    <a:pt x="5884" y="23467"/>
                    <a:pt x="6330" y="23700"/>
                    <a:pt x="6696" y="23700"/>
                  </a:cubicBezTo>
                  <a:cubicBezTo>
                    <a:pt x="6876" y="23700"/>
                    <a:pt x="7038" y="23643"/>
                    <a:pt x="7180" y="23529"/>
                  </a:cubicBezTo>
                  <a:cubicBezTo>
                    <a:pt x="7263" y="23565"/>
                    <a:pt x="7311" y="23660"/>
                    <a:pt x="7299" y="23755"/>
                  </a:cubicBezTo>
                  <a:cubicBezTo>
                    <a:pt x="7266" y="24268"/>
                    <a:pt x="6907" y="24396"/>
                    <a:pt x="6484" y="24396"/>
                  </a:cubicBezTo>
                  <a:cubicBezTo>
                    <a:pt x="6140" y="24396"/>
                    <a:pt x="5753" y="24311"/>
                    <a:pt x="5465" y="24279"/>
                  </a:cubicBezTo>
                  <a:cubicBezTo>
                    <a:pt x="5396" y="24275"/>
                    <a:pt x="5326" y="24273"/>
                    <a:pt x="5256" y="24273"/>
                  </a:cubicBezTo>
                  <a:cubicBezTo>
                    <a:pt x="3629" y="24273"/>
                    <a:pt x="1806" y="25299"/>
                    <a:pt x="334" y="25756"/>
                  </a:cubicBezTo>
                  <a:cubicBezTo>
                    <a:pt x="0" y="25922"/>
                    <a:pt x="322" y="26375"/>
                    <a:pt x="548" y="26506"/>
                  </a:cubicBezTo>
                  <a:cubicBezTo>
                    <a:pt x="751" y="26625"/>
                    <a:pt x="1000" y="26663"/>
                    <a:pt x="1237" y="26663"/>
                  </a:cubicBezTo>
                  <a:cubicBezTo>
                    <a:pt x="1568" y="26663"/>
                    <a:pt x="1875" y="26588"/>
                    <a:pt x="2000" y="26553"/>
                  </a:cubicBezTo>
                  <a:cubicBezTo>
                    <a:pt x="2186" y="26513"/>
                    <a:pt x="2389" y="26480"/>
                    <a:pt x="2574" y="26480"/>
                  </a:cubicBezTo>
                  <a:cubicBezTo>
                    <a:pt x="2876" y="26480"/>
                    <a:pt x="3132" y="26566"/>
                    <a:pt x="3191" y="26839"/>
                  </a:cubicBezTo>
                  <a:cubicBezTo>
                    <a:pt x="3191" y="26946"/>
                    <a:pt x="3274" y="27030"/>
                    <a:pt x="3382" y="27041"/>
                  </a:cubicBezTo>
                  <a:cubicBezTo>
                    <a:pt x="3439" y="27055"/>
                    <a:pt x="3495" y="27061"/>
                    <a:pt x="3551" y="27061"/>
                  </a:cubicBezTo>
                  <a:cubicBezTo>
                    <a:pt x="4369" y="27061"/>
                    <a:pt x="5045" y="25699"/>
                    <a:pt x="5696" y="25699"/>
                  </a:cubicBezTo>
                  <a:cubicBezTo>
                    <a:pt x="5898" y="25699"/>
                    <a:pt x="6098" y="25830"/>
                    <a:pt x="6299" y="26172"/>
                  </a:cubicBezTo>
                  <a:cubicBezTo>
                    <a:pt x="6584" y="26637"/>
                    <a:pt x="7084" y="26922"/>
                    <a:pt x="7620" y="26958"/>
                  </a:cubicBezTo>
                  <a:cubicBezTo>
                    <a:pt x="9171" y="27111"/>
                    <a:pt x="11143" y="27656"/>
                    <a:pt x="12923" y="27656"/>
                  </a:cubicBezTo>
                  <a:cubicBezTo>
                    <a:pt x="13918" y="27656"/>
                    <a:pt x="14853" y="27486"/>
                    <a:pt x="15621" y="26982"/>
                  </a:cubicBezTo>
                  <a:cubicBezTo>
                    <a:pt x="15814" y="26853"/>
                    <a:pt x="15707" y="26579"/>
                    <a:pt x="15510" y="26579"/>
                  </a:cubicBezTo>
                  <a:cubicBezTo>
                    <a:pt x="15488" y="26579"/>
                    <a:pt x="15466" y="26582"/>
                    <a:pt x="15443" y="26589"/>
                  </a:cubicBezTo>
                  <a:cubicBezTo>
                    <a:pt x="15391" y="26601"/>
                    <a:pt x="15338" y="26607"/>
                    <a:pt x="15286" y="26607"/>
                  </a:cubicBezTo>
                  <a:cubicBezTo>
                    <a:pt x="15076" y="26607"/>
                    <a:pt x="14871" y="26513"/>
                    <a:pt x="14728" y="26351"/>
                  </a:cubicBezTo>
                  <a:cubicBezTo>
                    <a:pt x="14026" y="25529"/>
                    <a:pt x="15062" y="24970"/>
                    <a:pt x="15943" y="24815"/>
                  </a:cubicBezTo>
                  <a:cubicBezTo>
                    <a:pt x="18863" y="24254"/>
                    <a:pt x="17795" y="21599"/>
                    <a:pt x="15442" y="21599"/>
                  </a:cubicBezTo>
                  <a:cubicBezTo>
                    <a:pt x="15349" y="21599"/>
                    <a:pt x="15254" y="21604"/>
                    <a:pt x="15157" y="21612"/>
                  </a:cubicBezTo>
                  <a:cubicBezTo>
                    <a:pt x="15383" y="20541"/>
                    <a:pt x="15383" y="19040"/>
                    <a:pt x="14490" y="18267"/>
                  </a:cubicBezTo>
                  <a:cubicBezTo>
                    <a:pt x="15788" y="17957"/>
                    <a:pt x="15216" y="15921"/>
                    <a:pt x="14954" y="14980"/>
                  </a:cubicBezTo>
                  <a:cubicBezTo>
                    <a:pt x="14538" y="13790"/>
                    <a:pt x="14442" y="11813"/>
                    <a:pt x="13180" y="11218"/>
                  </a:cubicBezTo>
                  <a:cubicBezTo>
                    <a:pt x="13407" y="8515"/>
                    <a:pt x="10954" y="9516"/>
                    <a:pt x="10763" y="8920"/>
                  </a:cubicBezTo>
                  <a:cubicBezTo>
                    <a:pt x="10878" y="8716"/>
                    <a:pt x="10998" y="8643"/>
                    <a:pt x="11119" y="8643"/>
                  </a:cubicBezTo>
                  <a:cubicBezTo>
                    <a:pt x="11425" y="8643"/>
                    <a:pt x="11737" y="9111"/>
                    <a:pt x="11977" y="9111"/>
                  </a:cubicBezTo>
                  <a:cubicBezTo>
                    <a:pt x="12136" y="9111"/>
                    <a:pt x="12262" y="8907"/>
                    <a:pt x="12335" y="8230"/>
                  </a:cubicBezTo>
                  <a:cubicBezTo>
                    <a:pt x="12494" y="8265"/>
                    <a:pt x="12648" y="8281"/>
                    <a:pt x="12797" y="8281"/>
                  </a:cubicBezTo>
                  <a:cubicBezTo>
                    <a:pt x="14272" y="8281"/>
                    <a:pt x="15277" y="6673"/>
                    <a:pt x="15645" y="5408"/>
                  </a:cubicBezTo>
                  <a:cubicBezTo>
                    <a:pt x="15559" y="4439"/>
                    <a:pt x="14274" y="4088"/>
                    <a:pt x="13255" y="4088"/>
                  </a:cubicBezTo>
                  <a:cubicBezTo>
                    <a:pt x="13010" y="4088"/>
                    <a:pt x="12779" y="4109"/>
                    <a:pt x="12585" y="4146"/>
                  </a:cubicBezTo>
                  <a:cubicBezTo>
                    <a:pt x="12351" y="4187"/>
                    <a:pt x="12169" y="4204"/>
                    <a:pt x="12026" y="4204"/>
                  </a:cubicBezTo>
                  <a:cubicBezTo>
                    <a:pt x="11799" y="4204"/>
                    <a:pt x="11675" y="4161"/>
                    <a:pt x="11609" y="4110"/>
                  </a:cubicBezTo>
                  <a:cubicBezTo>
                    <a:pt x="11116" y="3371"/>
                    <a:pt x="13883" y="2204"/>
                    <a:pt x="14568" y="2204"/>
                  </a:cubicBezTo>
                  <a:cubicBezTo>
                    <a:pt x="14578" y="2204"/>
                    <a:pt x="14588" y="2205"/>
                    <a:pt x="14597" y="2205"/>
                  </a:cubicBezTo>
                  <a:cubicBezTo>
                    <a:pt x="14692" y="2193"/>
                    <a:pt x="14764" y="2122"/>
                    <a:pt x="14788" y="2038"/>
                  </a:cubicBezTo>
                  <a:cubicBezTo>
                    <a:pt x="14954" y="1241"/>
                    <a:pt x="13966" y="1038"/>
                    <a:pt x="13323" y="979"/>
                  </a:cubicBezTo>
                  <a:cubicBezTo>
                    <a:pt x="13299" y="980"/>
                    <a:pt x="13274" y="981"/>
                    <a:pt x="13249" y="981"/>
                  </a:cubicBezTo>
                  <a:cubicBezTo>
                    <a:pt x="12351" y="981"/>
                    <a:pt x="11488" y="1"/>
                    <a:pt x="111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6"/>
            <p:cNvSpPr/>
            <p:nvPr/>
          </p:nvSpPr>
          <p:spPr>
            <a:xfrm>
              <a:off x="2159000" y="2638075"/>
              <a:ext cx="344900" cy="283775"/>
            </a:xfrm>
            <a:custGeom>
              <a:avLst/>
              <a:gdLst/>
              <a:ahLst/>
              <a:cxnLst/>
              <a:rect l="l" t="t" r="r" b="b"/>
              <a:pathLst>
                <a:path w="13796" h="11351" extrusionOk="0">
                  <a:moveTo>
                    <a:pt x="10070" y="1"/>
                  </a:moveTo>
                  <a:cubicBezTo>
                    <a:pt x="9471" y="1"/>
                    <a:pt x="8827" y="65"/>
                    <a:pt x="8592" y="79"/>
                  </a:cubicBezTo>
                  <a:cubicBezTo>
                    <a:pt x="7557" y="103"/>
                    <a:pt x="6640" y="1139"/>
                    <a:pt x="7652" y="1960"/>
                  </a:cubicBezTo>
                  <a:cubicBezTo>
                    <a:pt x="7390" y="2091"/>
                    <a:pt x="7497" y="2329"/>
                    <a:pt x="7676" y="2484"/>
                  </a:cubicBezTo>
                  <a:cubicBezTo>
                    <a:pt x="7537" y="2617"/>
                    <a:pt x="7407" y="2674"/>
                    <a:pt x="7282" y="2674"/>
                  </a:cubicBezTo>
                  <a:cubicBezTo>
                    <a:pt x="6624" y="2674"/>
                    <a:pt x="6115" y="1109"/>
                    <a:pt x="5253" y="1109"/>
                  </a:cubicBezTo>
                  <a:cubicBezTo>
                    <a:pt x="5185" y="1109"/>
                    <a:pt x="5116" y="1118"/>
                    <a:pt x="5044" y="1139"/>
                  </a:cubicBezTo>
                  <a:cubicBezTo>
                    <a:pt x="4008" y="1663"/>
                    <a:pt x="5104" y="2806"/>
                    <a:pt x="3020" y="3091"/>
                  </a:cubicBezTo>
                  <a:cubicBezTo>
                    <a:pt x="2402" y="3518"/>
                    <a:pt x="3556" y="4423"/>
                    <a:pt x="4137" y="4423"/>
                  </a:cubicBezTo>
                  <a:cubicBezTo>
                    <a:pt x="4172" y="4423"/>
                    <a:pt x="4205" y="4420"/>
                    <a:pt x="4235" y="4413"/>
                  </a:cubicBezTo>
                  <a:lnTo>
                    <a:pt x="4235" y="4413"/>
                  </a:lnTo>
                  <a:cubicBezTo>
                    <a:pt x="4696" y="5377"/>
                    <a:pt x="3902" y="6490"/>
                    <a:pt x="2909" y="6490"/>
                  </a:cubicBezTo>
                  <a:cubicBezTo>
                    <a:pt x="2774" y="6490"/>
                    <a:pt x="2636" y="6469"/>
                    <a:pt x="2496" y="6425"/>
                  </a:cubicBezTo>
                  <a:cubicBezTo>
                    <a:pt x="1949" y="6425"/>
                    <a:pt x="2234" y="7318"/>
                    <a:pt x="2484" y="7568"/>
                  </a:cubicBezTo>
                  <a:cubicBezTo>
                    <a:pt x="2039" y="7464"/>
                    <a:pt x="1611" y="7384"/>
                    <a:pt x="1248" y="7384"/>
                  </a:cubicBezTo>
                  <a:cubicBezTo>
                    <a:pt x="482" y="7384"/>
                    <a:pt x="0" y="7738"/>
                    <a:pt x="234" y="8973"/>
                  </a:cubicBezTo>
                  <a:cubicBezTo>
                    <a:pt x="294" y="9330"/>
                    <a:pt x="413" y="10009"/>
                    <a:pt x="949" y="10295"/>
                  </a:cubicBezTo>
                  <a:cubicBezTo>
                    <a:pt x="1663" y="10628"/>
                    <a:pt x="2377" y="10187"/>
                    <a:pt x="2854" y="10985"/>
                  </a:cubicBezTo>
                  <a:cubicBezTo>
                    <a:pt x="3201" y="11247"/>
                    <a:pt x="3530" y="11351"/>
                    <a:pt x="3848" y="11351"/>
                  </a:cubicBezTo>
                  <a:cubicBezTo>
                    <a:pt x="5047" y="11351"/>
                    <a:pt x="6078" y="9872"/>
                    <a:pt x="7258" y="9872"/>
                  </a:cubicBezTo>
                  <a:cubicBezTo>
                    <a:pt x="7384" y="9872"/>
                    <a:pt x="7511" y="9889"/>
                    <a:pt x="7640" y="9925"/>
                  </a:cubicBezTo>
                  <a:cubicBezTo>
                    <a:pt x="8143" y="10071"/>
                    <a:pt x="8543" y="10393"/>
                    <a:pt x="9045" y="10393"/>
                  </a:cubicBezTo>
                  <a:cubicBezTo>
                    <a:pt x="9243" y="10393"/>
                    <a:pt x="9457" y="10343"/>
                    <a:pt x="9700" y="10211"/>
                  </a:cubicBezTo>
                  <a:cubicBezTo>
                    <a:pt x="10485" y="9640"/>
                    <a:pt x="11057" y="8890"/>
                    <a:pt x="11259" y="7925"/>
                  </a:cubicBezTo>
                  <a:cubicBezTo>
                    <a:pt x="11164" y="6663"/>
                    <a:pt x="10890" y="6449"/>
                    <a:pt x="11593" y="5234"/>
                  </a:cubicBezTo>
                  <a:cubicBezTo>
                    <a:pt x="11724" y="5199"/>
                    <a:pt x="11795" y="5080"/>
                    <a:pt x="11759" y="4949"/>
                  </a:cubicBezTo>
                  <a:cubicBezTo>
                    <a:pt x="12283" y="3996"/>
                    <a:pt x="13438" y="4163"/>
                    <a:pt x="12819" y="2817"/>
                  </a:cubicBezTo>
                  <a:cubicBezTo>
                    <a:pt x="13641" y="2365"/>
                    <a:pt x="13795" y="1603"/>
                    <a:pt x="12902" y="1079"/>
                  </a:cubicBezTo>
                  <a:cubicBezTo>
                    <a:pt x="12622" y="964"/>
                    <a:pt x="12337" y="944"/>
                    <a:pt x="12051" y="944"/>
                  </a:cubicBezTo>
                  <a:cubicBezTo>
                    <a:pt x="11896" y="944"/>
                    <a:pt x="11740" y="950"/>
                    <a:pt x="11584" y="950"/>
                  </a:cubicBezTo>
                  <a:cubicBezTo>
                    <a:pt x="11347" y="950"/>
                    <a:pt x="11111" y="936"/>
                    <a:pt x="10878" y="865"/>
                  </a:cubicBezTo>
                  <a:cubicBezTo>
                    <a:pt x="11801" y="152"/>
                    <a:pt x="10988" y="1"/>
                    <a:pt x="10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6"/>
            <p:cNvSpPr/>
            <p:nvPr/>
          </p:nvSpPr>
          <p:spPr>
            <a:xfrm>
              <a:off x="2170200" y="1528850"/>
              <a:ext cx="428950" cy="324425"/>
            </a:xfrm>
            <a:custGeom>
              <a:avLst/>
              <a:gdLst/>
              <a:ahLst/>
              <a:cxnLst/>
              <a:rect l="l" t="t" r="r" b="b"/>
              <a:pathLst>
                <a:path w="17158" h="12977" extrusionOk="0">
                  <a:moveTo>
                    <a:pt x="5582" y="0"/>
                  </a:moveTo>
                  <a:cubicBezTo>
                    <a:pt x="5459" y="0"/>
                    <a:pt x="5377" y="298"/>
                    <a:pt x="5358" y="1121"/>
                  </a:cubicBezTo>
                  <a:cubicBezTo>
                    <a:pt x="5133" y="886"/>
                    <a:pt x="4736" y="754"/>
                    <a:pt x="4358" y="754"/>
                  </a:cubicBezTo>
                  <a:cubicBezTo>
                    <a:pt x="3838" y="754"/>
                    <a:pt x="3355" y="1006"/>
                    <a:pt x="3418" y="1586"/>
                  </a:cubicBezTo>
                  <a:cubicBezTo>
                    <a:pt x="3810" y="1824"/>
                    <a:pt x="4489" y="1764"/>
                    <a:pt x="4703" y="2205"/>
                  </a:cubicBezTo>
                  <a:cubicBezTo>
                    <a:pt x="4775" y="2383"/>
                    <a:pt x="4739" y="2586"/>
                    <a:pt x="4596" y="2729"/>
                  </a:cubicBezTo>
                  <a:cubicBezTo>
                    <a:pt x="4536" y="2789"/>
                    <a:pt x="4483" y="2807"/>
                    <a:pt x="4434" y="2807"/>
                  </a:cubicBezTo>
                  <a:cubicBezTo>
                    <a:pt x="4364" y="2807"/>
                    <a:pt x="4303" y="2771"/>
                    <a:pt x="4240" y="2771"/>
                  </a:cubicBezTo>
                  <a:cubicBezTo>
                    <a:pt x="4191" y="2771"/>
                    <a:pt x="4141" y="2793"/>
                    <a:pt x="4084" y="2871"/>
                  </a:cubicBezTo>
                  <a:cubicBezTo>
                    <a:pt x="3906" y="3395"/>
                    <a:pt x="5406" y="3872"/>
                    <a:pt x="5811" y="3967"/>
                  </a:cubicBezTo>
                  <a:cubicBezTo>
                    <a:pt x="5605" y="4298"/>
                    <a:pt x="5369" y="4424"/>
                    <a:pt x="5114" y="4424"/>
                  </a:cubicBezTo>
                  <a:cubicBezTo>
                    <a:pt x="4296" y="4424"/>
                    <a:pt x="3290" y="3123"/>
                    <a:pt x="2521" y="3123"/>
                  </a:cubicBezTo>
                  <a:cubicBezTo>
                    <a:pt x="2281" y="3123"/>
                    <a:pt x="2063" y="3251"/>
                    <a:pt x="1882" y="3586"/>
                  </a:cubicBezTo>
                  <a:cubicBezTo>
                    <a:pt x="1929" y="4157"/>
                    <a:pt x="2465" y="4479"/>
                    <a:pt x="2858" y="4800"/>
                  </a:cubicBezTo>
                  <a:cubicBezTo>
                    <a:pt x="3596" y="5229"/>
                    <a:pt x="4263" y="6360"/>
                    <a:pt x="3156" y="6693"/>
                  </a:cubicBezTo>
                  <a:lnTo>
                    <a:pt x="227" y="7991"/>
                  </a:lnTo>
                  <a:cubicBezTo>
                    <a:pt x="0" y="8074"/>
                    <a:pt x="60" y="8408"/>
                    <a:pt x="310" y="8420"/>
                  </a:cubicBezTo>
                  <a:lnTo>
                    <a:pt x="2906" y="8563"/>
                  </a:lnTo>
                  <a:cubicBezTo>
                    <a:pt x="2930" y="8561"/>
                    <a:pt x="2953" y="8560"/>
                    <a:pt x="2975" y="8560"/>
                  </a:cubicBezTo>
                  <a:cubicBezTo>
                    <a:pt x="4630" y="8560"/>
                    <a:pt x="2728" y="12361"/>
                    <a:pt x="6720" y="12361"/>
                  </a:cubicBezTo>
                  <a:cubicBezTo>
                    <a:pt x="6738" y="12361"/>
                    <a:pt x="6757" y="12361"/>
                    <a:pt x="6775" y="12361"/>
                  </a:cubicBezTo>
                  <a:cubicBezTo>
                    <a:pt x="7305" y="12806"/>
                    <a:pt x="7759" y="12977"/>
                    <a:pt x="8175" y="12977"/>
                  </a:cubicBezTo>
                  <a:cubicBezTo>
                    <a:pt x="9525" y="12977"/>
                    <a:pt x="10473" y="11184"/>
                    <a:pt x="12300" y="11184"/>
                  </a:cubicBezTo>
                  <a:cubicBezTo>
                    <a:pt x="12378" y="11184"/>
                    <a:pt x="12457" y="11187"/>
                    <a:pt x="12538" y="11194"/>
                  </a:cubicBezTo>
                  <a:cubicBezTo>
                    <a:pt x="17157" y="10980"/>
                    <a:pt x="14312" y="7646"/>
                    <a:pt x="15669" y="5681"/>
                  </a:cubicBezTo>
                  <a:cubicBezTo>
                    <a:pt x="15741" y="5598"/>
                    <a:pt x="15741" y="5455"/>
                    <a:pt x="15657" y="5372"/>
                  </a:cubicBezTo>
                  <a:cubicBezTo>
                    <a:pt x="15408" y="5133"/>
                    <a:pt x="15125" y="5052"/>
                    <a:pt x="14824" y="5052"/>
                  </a:cubicBezTo>
                  <a:cubicBezTo>
                    <a:pt x="14192" y="5052"/>
                    <a:pt x="13484" y="5411"/>
                    <a:pt x="12861" y="5411"/>
                  </a:cubicBezTo>
                  <a:cubicBezTo>
                    <a:pt x="12733" y="5411"/>
                    <a:pt x="12609" y="5396"/>
                    <a:pt x="12490" y="5360"/>
                  </a:cubicBezTo>
                  <a:cubicBezTo>
                    <a:pt x="11591" y="4640"/>
                    <a:pt x="10568" y="4054"/>
                    <a:pt x="9486" y="4054"/>
                  </a:cubicBezTo>
                  <a:cubicBezTo>
                    <a:pt x="8921" y="4054"/>
                    <a:pt x="8340" y="4214"/>
                    <a:pt x="7751" y="4598"/>
                  </a:cubicBezTo>
                  <a:cubicBezTo>
                    <a:pt x="6561" y="3443"/>
                    <a:pt x="9085" y="1026"/>
                    <a:pt x="7382" y="74"/>
                  </a:cubicBezTo>
                  <a:cubicBezTo>
                    <a:pt x="7353" y="60"/>
                    <a:pt x="7322" y="54"/>
                    <a:pt x="7292" y="54"/>
                  </a:cubicBezTo>
                  <a:cubicBezTo>
                    <a:pt x="7188" y="54"/>
                    <a:pt x="7089" y="127"/>
                    <a:pt x="7061" y="228"/>
                  </a:cubicBezTo>
                  <a:lnTo>
                    <a:pt x="6728" y="1871"/>
                  </a:lnTo>
                  <a:cubicBezTo>
                    <a:pt x="6311" y="1414"/>
                    <a:pt x="5850" y="0"/>
                    <a:pt x="55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6"/>
            <p:cNvSpPr/>
            <p:nvPr/>
          </p:nvSpPr>
          <p:spPr>
            <a:xfrm>
              <a:off x="3013450" y="3873800"/>
              <a:ext cx="101550" cy="123050"/>
            </a:xfrm>
            <a:custGeom>
              <a:avLst/>
              <a:gdLst/>
              <a:ahLst/>
              <a:cxnLst/>
              <a:rect l="l" t="t" r="r" b="b"/>
              <a:pathLst>
                <a:path w="4062" h="4922" extrusionOk="0">
                  <a:moveTo>
                    <a:pt x="2224" y="0"/>
                  </a:moveTo>
                  <a:cubicBezTo>
                    <a:pt x="2136" y="0"/>
                    <a:pt x="2045" y="12"/>
                    <a:pt x="1954" y="37"/>
                  </a:cubicBezTo>
                  <a:cubicBezTo>
                    <a:pt x="382" y="430"/>
                    <a:pt x="1" y="3299"/>
                    <a:pt x="1013" y="4168"/>
                  </a:cubicBezTo>
                  <a:cubicBezTo>
                    <a:pt x="1120" y="4252"/>
                    <a:pt x="1180" y="4276"/>
                    <a:pt x="1168" y="4395"/>
                  </a:cubicBezTo>
                  <a:cubicBezTo>
                    <a:pt x="1122" y="4610"/>
                    <a:pt x="1292" y="4921"/>
                    <a:pt x="1554" y="4921"/>
                  </a:cubicBezTo>
                  <a:cubicBezTo>
                    <a:pt x="1568" y="4921"/>
                    <a:pt x="1582" y="4920"/>
                    <a:pt x="1596" y="4919"/>
                  </a:cubicBezTo>
                  <a:cubicBezTo>
                    <a:pt x="2335" y="4788"/>
                    <a:pt x="2442" y="3835"/>
                    <a:pt x="2430" y="3216"/>
                  </a:cubicBezTo>
                  <a:cubicBezTo>
                    <a:pt x="2311" y="2680"/>
                    <a:pt x="2727" y="2561"/>
                    <a:pt x="3085" y="2323"/>
                  </a:cubicBezTo>
                  <a:cubicBezTo>
                    <a:pt x="4061" y="1632"/>
                    <a:pt x="3268" y="0"/>
                    <a:pt x="22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6"/>
            <p:cNvSpPr/>
            <p:nvPr/>
          </p:nvSpPr>
          <p:spPr>
            <a:xfrm>
              <a:off x="2970900" y="4008925"/>
              <a:ext cx="128600" cy="184600"/>
            </a:xfrm>
            <a:custGeom>
              <a:avLst/>
              <a:gdLst/>
              <a:ahLst/>
              <a:cxnLst/>
              <a:rect l="l" t="t" r="r" b="b"/>
              <a:pathLst>
                <a:path w="5144" h="7384" extrusionOk="0">
                  <a:moveTo>
                    <a:pt x="3725" y="1"/>
                  </a:moveTo>
                  <a:cubicBezTo>
                    <a:pt x="3036" y="1"/>
                    <a:pt x="2040" y="378"/>
                    <a:pt x="1358" y="633"/>
                  </a:cubicBezTo>
                  <a:cubicBezTo>
                    <a:pt x="24" y="1109"/>
                    <a:pt x="0" y="1823"/>
                    <a:pt x="60" y="3050"/>
                  </a:cubicBezTo>
                  <a:cubicBezTo>
                    <a:pt x="167" y="3431"/>
                    <a:pt x="715" y="3324"/>
                    <a:pt x="1000" y="3443"/>
                  </a:cubicBezTo>
                  <a:cubicBezTo>
                    <a:pt x="1560" y="3740"/>
                    <a:pt x="1060" y="3776"/>
                    <a:pt x="846" y="4050"/>
                  </a:cubicBezTo>
                  <a:cubicBezTo>
                    <a:pt x="679" y="4228"/>
                    <a:pt x="393" y="6217"/>
                    <a:pt x="322" y="6479"/>
                  </a:cubicBezTo>
                  <a:cubicBezTo>
                    <a:pt x="243" y="6943"/>
                    <a:pt x="609" y="7160"/>
                    <a:pt x="1031" y="7160"/>
                  </a:cubicBezTo>
                  <a:cubicBezTo>
                    <a:pt x="1508" y="7160"/>
                    <a:pt x="2056" y="6883"/>
                    <a:pt x="2120" y="6372"/>
                  </a:cubicBezTo>
                  <a:cubicBezTo>
                    <a:pt x="2858" y="6491"/>
                    <a:pt x="2667" y="7098"/>
                    <a:pt x="2989" y="7384"/>
                  </a:cubicBezTo>
                  <a:cubicBezTo>
                    <a:pt x="3477" y="7384"/>
                    <a:pt x="4037" y="6169"/>
                    <a:pt x="3953" y="5729"/>
                  </a:cubicBezTo>
                  <a:cubicBezTo>
                    <a:pt x="3751" y="5026"/>
                    <a:pt x="3834" y="4371"/>
                    <a:pt x="3965" y="3645"/>
                  </a:cubicBezTo>
                  <a:cubicBezTo>
                    <a:pt x="3965" y="2466"/>
                    <a:pt x="4632" y="2264"/>
                    <a:pt x="4965" y="1347"/>
                  </a:cubicBezTo>
                  <a:cubicBezTo>
                    <a:pt x="5144" y="490"/>
                    <a:pt x="4679" y="37"/>
                    <a:pt x="3786" y="2"/>
                  </a:cubicBezTo>
                  <a:cubicBezTo>
                    <a:pt x="3766" y="1"/>
                    <a:pt x="3746" y="1"/>
                    <a:pt x="3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6"/>
            <p:cNvSpPr/>
            <p:nvPr/>
          </p:nvSpPr>
          <p:spPr>
            <a:xfrm>
              <a:off x="3222850" y="4264675"/>
              <a:ext cx="244850" cy="150600"/>
            </a:xfrm>
            <a:custGeom>
              <a:avLst/>
              <a:gdLst/>
              <a:ahLst/>
              <a:cxnLst/>
              <a:rect l="l" t="t" r="r" b="b"/>
              <a:pathLst>
                <a:path w="9794" h="6024" extrusionOk="0">
                  <a:moveTo>
                    <a:pt x="1490" y="0"/>
                  </a:moveTo>
                  <a:cubicBezTo>
                    <a:pt x="1100" y="0"/>
                    <a:pt x="741" y="101"/>
                    <a:pt x="436" y="380"/>
                  </a:cubicBezTo>
                  <a:cubicBezTo>
                    <a:pt x="0" y="804"/>
                    <a:pt x="379" y="2286"/>
                    <a:pt x="1238" y="2286"/>
                  </a:cubicBezTo>
                  <a:cubicBezTo>
                    <a:pt x="1248" y="2286"/>
                    <a:pt x="1259" y="2286"/>
                    <a:pt x="1269" y="2285"/>
                  </a:cubicBezTo>
                  <a:cubicBezTo>
                    <a:pt x="2543" y="2440"/>
                    <a:pt x="3281" y="3285"/>
                    <a:pt x="4007" y="4238"/>
                  </a:cubicBezTo>
                  <a:cubicBezTo>
                    <a:pt x="4186" y="4354"/>
                    <a:pt x="4375" y="4375"/>
                    <a:pt x="4564" y="4375"/>
                  </a:cubicBezTo>
                  <a:cubicBezTo>
                    <a:pt x="4664" y="4375"/>
                    <a:pt x="4765" y="4369"/>
                    <a:pt x="4865" y="4369"/>
                  </a:cubicBezTo>
                  <a:cubicBezTo>
                    <a:pt x="6734" y="4476"/>
                    <a:pt x="5615" y="5952"/>
                    <a:pt x="6603" y="6024"/>
                  </a:cubicBezTo>
                  <a:cubicBezTo>
                    <a:pt x="7615" y="5869"/>
                    <a:pt x="8925" y="5178"/>
                    <a:pt x="8341" y="3702"/>
                  </a:cubicBezTo>
                  <a:cubicBezTo>
                    <a:pt x="8234" y="2488"/>
                    <a:pt x="9794" y="1547"/>
                    <a:pt x="9710" y="273"/>
                  </a:cubicBezTo>
                  <a:cubicBezTo>
                    <a:pt x="9631" y="114"/>
                    <a:pt x="9505" y="51"/>
                    <a:pt x="9350" y="51"/>
                  </a:cubicBezTo>
                  <a:cubicBezTo>
                    <a:pt x="8790" y="51"/>
                    <a:pt x="7846" y="865"/>
                    <a:pt x="7278" y="865"/>
                  </a:cubicBezTo>
                  <a:cubicBezTo>
                    <a:pt x="7205" y="865"/>
                    <a:pt x="7138" y="851"/>
                    <a:pt x="7079" y="821"/>
                  </a:cubicBezTo>
                  <a:cubicBezTo>
                    <a:pt x="6731" y="624"/>
                    <a:pt x="6359" y="538"/>
                    <a:pt x="5972" y="538"/>
                  </a:cubicBezTo>
                  <a:cubicBezTo>
                    <a:pt x="5750" y="538"/>
                    <a:pt x="5523" y="566"/>
                    <a:pt x="5293" y="618"/>
                  </a:cubicBezTo>
                  <a:cubicBezTo>
                    <a:pt x="5128" y="666"/>
                    <a:pt x="4955" y="686"/>
                    <a:pt x="4776" y="686"/>
                  </a:cubicBezTo>
                  <a:cubicBezTo>
                    <a:pt x="3735" y="686"/>
                    <a:pt x="2507" y="0"/>
                    <a:pt x="1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6"/>
            <p:cNvSpPr/>
            <p:nvPr/>
          </p:nvSpPr>
          <p:spPr>
            <a:xfrm>
              <a:off x="2547950" y="4045050"/>
              <a:ext cx="100900" cy="46100"/>
            </a:xfrm>
            <a:custGeom>
              <a:avLst/>
              <a:gdLst/>
              <a:ahLst/>
              <a:cxnLst/>
              <a:rect l="l" t="t" r="r" b="b"/>
              <a:pathLst>
                <a:path w="4036" h="1844" extrusionOk="0">
                  <a:moveTo>
                    <a:pt x="3116" y="0"/>
                  </a:moveTo>
                  <a:cubicBezTo>
                    <a:pt x="3038" y="0"/>
                    <a:pt x="2959" y="42"/>
                    <a:pt x="2917" y="140"/>
                  </a:cubicBezTo>
                  <a:cubicBezTo>
                    <a:pt x="2860" y="107"/>
                    <a:pt x="2741" y="92"/>
                    <a:pt x="2585" y="92"/>
                  </a:cubicBezTo>
                  <a:cubicBezTo>
                    <a:pt x="1780" y="92"/>
                    <a:pt x="1" y="491"/>
                    <a:pt x="928" y="890"/>
                  </a:cubicBezTo>
                  <a:cubicBezTo>
                    <a:pt x="1043" y="875"/>
                    <a:pt x="1152" y="867"/>
                    <a:pt x="1257" y="867"/>
                  </a:cubicBezTo>
                  <a:cubicBezTo>
                    <a:pt x="2469" y="867"/>
                    <a:pt x="3026" y="1844"/>
                    <a:pt x="3354" y="1844"/>
                  </a:cubicBezTo>
                  <a:cubicBezTo>
                    <a:pt x="3403" y="1844"/>
                    <a:pt x="3448" y="1822"/>
                    <a:pt x="3488" y="1771"/>
                  </a:cubicBezTo>
                  <a:cubicBezTo>
                    <a:pt x="4036" y="974"/>
                    <a:pt x="3821" y="724"/>
                    <a:pt x="3464" y="414"/>
                  </a:cubicBezTo>
                  <a:cubicBezTo>
                    <a:pt x="3417" y="378"/>
                    <a:pt x="3369" y="343"/>
                    <a:pt x="3333" y="307"/>
                  </a:cubicBezTo>
                  <a:cubicBezTo>
                    <a:pt x="3394" y="132"/>
                    <a:pt x="3255" y="0"/>
                    <a:pt x="31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6"/>
            <p:cNvSpPr/>
            <p:nvPr/>
          </p:nvSpPr>
          <p:spPr>
            <a:xfrm>
              <a:off x="3958200" y="4220700"/>
              <a:ext cx="174175" cy="77000"/>
            </a:xfrm>
            <a:custGeom>
              <a:avLst/>
              <a:gdLst/>
              <a:ahLst/>
              <a:cxnLst/>
              <a:rect l="l" t="t" r="r" b="b"/>
              <a:pathLst>
                <a:path w="6967" h="3080" extrusionOk="0">
                  <a:moveTo>
                    <a:pt x="2399" y="1"/>
                  </a:moveTo>
                  <a:cubicBezTo>
                    <a:pt x="1149" y="1"/>
                    <a:pt x="0" y="709"/>
                    <a:pt x="2716" y="1068"/>
                  </a:cubicBezTo>
                  <a:cubicBezTo>
                    <a:pt x="4073" y="1234"/>
                    <a:pt x="4609" y="2996"/>
                    <a:pt x="5859" y="3080"/>
                  </a:cubicBezTo>
                  <a:cubicBezTo>
                    <a:pt x="6966" y="3044"/>
                    <a:pt x="3692" y="472"/>
                    <a:pt x="3430" y="210"/>
                  </a:cubicBezTo>
                  <a:cubicBezTo>
                    <a:pt x="3141" y="62"/>
                    <a:pt x="2766" y="1"/>
                    <a:pt x="23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6"/>
            <p:cNvSpPr/>
            <p:nvPr/>
          </p:nvSpPr>
          <p:spPr>
            <a:xfrm>
              <a:off x="3235225" y="2647475"/>
              <a:ext cx="103775" cy="55125"/>
            </a:xfrm>
            <a:custGeom>
              <a:avLst/>
              <a:gdLst/>
              <a:ahLst/>
              <a:cxnLst/>
              <a:rect l="l" t="t" r="r" b="b"/>
              <a:pathLst>
                <a:path w="4151" h="2205" extrusionOk="0">
                  <a:moveTo>
                    <a:pt x="2939" y="1"/>
                  </a:moveTo>
                  <a:cubicBezTo>
                    <a:pt x="2413" y="1"/>
                    <a:pt x="1835" y="135"/>
                    <a:pt x="1726" y="525"/>
                  </a:cubicBezTo>
                  <a:cubicBezTo>
                    <a:pt x="0" y="1084"/>
                    <a:pt x="1750" y="1608"/>
                    <a:pt x="2560" y="1751"/>
                  </a:cubicBezTo>
                  <a:cubicBezTo>
                    <a:pt x="2691" y="2075"/>
                    <a:pt x="2846" y="2205"/>
                    <a:pt x="3002" y="2205"/>
                  </a:cubicBezTo>
                  <a:cubicBezTo>
                    <a:pt x="3569" y="2205"/>
                    <a:pt x="4150" y="488"/>
                    <a:pt x="3655" y="96"/>
                  </a:cubicBezTo>
                  <a:cubicBezTo>
                    <a:pt x="3482" y="38"/>
                    <a:pt x="3218" y="1"/>
                    <a:pt x="2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6"/>
            <p:cNvSpPr/>
            <p:nvPr/>
          </p:nvSpPr>
          <p:spPr>
            <a:xfrm>
              <a:off x="3314100" y="2787425"/>
              <a:ext cx="92050" cy="85700"/>
            </a:xfrm>
            <a:custGeom>
              <a:avLst/>
              <a:gdLst/>
              <a:ahLst/>
              <a:cxnLst/>
              <a:rect l="l" t="t" r="r" b="b"/>
              <a:pathLst>
                <a:path w="3682" h="3428" extrusionOk="0">
                  <a:moveTo>
                    <a:pt x="3036" y="0"/>
                  </a:moveTo>
                  <a:cubicBezTo>
                    <a:pt x="2821" y="0"/>
                    <a:pt x="2438" y="335"/>
                    <a:pt x="1846" y="1213"/>
                  </a:cubicBezTo>
                  <a:cubicBezTo>
                    <a:pt x="1766" y="1343"/>
                    <a:pt x="1595" y="1486"/>
                    <a:pt x="1481" y="1486"/>
                  </a:cubicBezTo>
                  <a:cubicBezTo>
                    <a:pt x="1406" y="1486"/>
                    <a:pt x="1355" y="1425"/>
                    <a:pt x="1369" y="1261"/>
                  </a:cubicBezTo>
                  <a:cubicBezTo>
                    <a:pt x="1402" y="926"/>
                    <a:pt x="1122" y="631"/>
                    <a:pt x="850" y="631"/>
                  </a:cubicBezTo>
                  <a:cubicBezTo>
                    <a:pt x="725" y="631"/>
                    <a:pt x="602" y="694"/>
                    <a:pt x="512" y="844"/>
                  </a:cubicBezTo>
                  <a:cubicBezTo>
                    <a:pt x="369" y="1106"/>
                    <a:pt x="60" y="1404"/>
                    <a:pt x="0" y="1725"/>
                  </a:cubicBezTo>
                  <a:cubicBezTo>
                    <a:pt x="48" y="2582"/>
                    <a:pt x="679" y="3285"/>
                    <a:pt x="1536" y="3428"/>
                  </a:cubicBezTo>
                  <a:cubicBezTo>
                    <a:pt x="2813" y="3017"/>
                    <a:pt x="3682" y="0"/>
                    <a:pt x="30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6"/>
            <p:cNvSpPr/>
            <p:nvPr/>
          </p:nvSpPr>
          <p:spPr>
            <a:xfrm>
              <a:off x="3257650" y="2829825"/>
              <a:ext cx="61825" cy="46750"/>
            </a:xfrm>
            <a:custGeom>
              <a:avLst/>
              <a:gdLst/>
              <a:ahLst/>
              <a:cxnLst/>
              <a:rect l="l" t="t" r="r" b="b"/>
              <a:pathLst>
                <a:path w="2473" h="1870" extrusionOk="0">
                  <a:moveTo>
                    <a:pt x="858" y="0"/>
                  </a:moveTo>
                  <a:cubicBezTo>
                    <a:pt x="601" y="0"/>
                    <a:pt x="331" y="190"/>
                    <a:pt x="270" y="446"/>
                  </a:cubicBezTo>
                  <a:cubicBezTo>
                    <a:pt x="0" y="994"/>
                    <a:pt x="1110" y="1870"/>
                    <a:pt x="1785" y="1870"/>
                  </a:cubicBezTo>
                  <a:cubicBezTo>
                    <a:pt x="1975" y="1870"/>
                    <a:pt x="2130" y="1801"/>
                    <a:pt x="2211" y="1636"/>
                  </a:cubicBezTo>
                  <a:cubicBezTo>
                    <a:pt x="2473" y="970"/>
                    <a:pt x="1853" y="124"/>
                    <a:pt x="1115" y="77"/>
                  </a:cubicBezTo>
                  <a:cubicBezTo>
                    <a:pt x="1038" y="24"/>
                    <a:pt x="949" y="0"/>
                    <a:pt x="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6"/>
            <p:cNvSpPr/>
            <p:nvPr/>
          </p:nvSpPr>
          <p:spPr>
            <a:xfrm>
              <a:off x="3302775" y="2882075"/>
              <a:ext cx="52875" cy="35100"/>
            </a:xfrm>
            <a:custGeom>
              <a:avLst/>
              <a:gdLst/>
              <a:ahLst/>
              <a:cxnLst/>
              <a:rect l="l" t="t" r="r" b="b"/>
              <a:pathLst>
                <a:path w="2115" h="1404" extrusionOk="0">
                  <a:moveTo>
                    <a:pt x="374" y="0"/>
                  </a:moveTo>
                  <a:cubicBezTo>
                    <a:pt x="229" y="0"/>
                    <a:pt x="97" y="47"/>
                    <a:pt x="1" y="165"/>
                  </a:cubicBezTo>
                  <a:cubicBezTo>
                    <a:pt x="60" y="773"/>
                    <a:pt x="989" y="1201"/>
                    <a:pt x="1513" y="1404"/>
                  </a:cubicBezTo>
                  <a:cubicBezTo>
                    <a:pt x="1517" y="1404"/>
                    <a:pt x="1520" y="1404"/>
                    <a:pt x="1524" y="1404"/>
                  </a:cubicBezTo>
                  <a:cubicBezTo>
                    <a:pt x="2114" y="1404"/>
                    <a:pt x="1653" y="475"/>
                    <a:pt x="1263" y="439"/>
                  </a:cubicBezTo>
                  <a:cubicBezTo>
                    <a:pt x="1082" y="234"/>
                    <a:pt x="697" y="0"/>
                    <a:pt x="3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6"/>
            <p:cNvSpPr/>
            <p:nvPr/>
          </p:nvSpPr>
          <p:spPr>
            <a:xfrm>
              <a:off x="3830225" y="2571775"/>
              <a:ext cx="108975" cy="52225"/>
            </a:xfrm>
            <a:custGeom>
              <a:avLst/>
              <a:gdLst/>
              <a:ahLst/>
              <a:cxnLst/>
              <a:rect l="l" t="t" r="r" b="b"/>
              <a:pathLst>
                <a:path w="4359" h="2089" extrusionOk="0">
                  <a:moveTo>
                    <a:pt x="2982" y="0"/>
                  </a:moveTo>
                  <a:cubicBezTo>
                    <a:pt x="2824" y="0"/>
                    <a:pt x="2632" y="156"/>
                    <a:pt x="2513" y="243"/>
                  </a:cubicBezTo>
                  <a:cubicBezTo>
                    <a:pt x="2025" y="564"/>
                    <a:pt x="1" y="1612"/>
                    <a:pt x="1429" y="2088"/>
                  </a:cubicBezTo>
                  <a:cubicBezTo>
                    <a:pt x="2168" y="1909"/>
                    <a:pt x="4358" y="1124"/>
                    <a:pt x="3180" y="147"/>
                  </a:cubicBezTo>
                  <a:cubicBezTo>
                    <a:pt x="3132" y="40"/>
                    <a:pt x="3061" y="0"/>
                    <a:pt x="29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6"/>
            <p:cNvSpPr/>
            <p:nvPr/>
          </p:nvSpPr>
          <p:spPr>
            <a:xfrm>
              <a:off x="4637175" y="1494325"/>
              <a:ext cx="84550" cy="100325"/>
            </a:xfrm>
            <a:custGeom>
              <a:avLst/>
              <a:gdLst/>
              <a:ahLst/>
              <a:cxnLst/>
              <a:rect l="l" t="t" r="r" b="b"/>
              <a:pathLst>
                <a:path w="3382" h="4013" extrusionOk="0">
                  <a:moveTo>
                    <a:pt x="808" y="1"/>
                  </a:moveTo>
                  <a:cubicBezTo>
                    <a:pt x="690" y="1"/>
                    <a:pt x="570" y="30"/>
                    <a:pt x="453" y="97"/>
                  </a:cubicBezTo>
                  <a:cubicBezTo>
                    <a:pt x="429" y="883"/>
                    <a:pt x="0" y="2062"/>
                    <a:pt x="477" y="2776"/>
                  </a:cubicBezTo>
                  <a:lnTo>
                    <a:pt x="477" y="2788"/>
                  </a:lnTo>
                  <a:cubicBezTo>
                    <a:pt x="739" y="3133"/>
                    <a:pt x="1155" y="3205"/>
                    <a:pt x="1358" y="3574"/>
                  </a:cubicBezTo>
                  <a:cubicBezTo>
                    <a:pt x="1522" y="3877"/>
                    <a:pt x="1742" y="4012"/>
                    <a:pt x="1952" y="4012"/>
                  </a:cubicBezTo>
                  <a:cubicBezTo>
                    <a:pt x="2245" y="4012"/>
                    <a:pt x="2520" y="3749"/>
                    <a:pt x="2596" y="3312"/>
                  </a:cubicBezTo>
                  <a:cubicBezTo>
                    <a:pt x="2787" y="2752"/>
                    <a:pt x="3382" y="2002"/>
                    <a:pt x="2989" y="1455"/>
                  </a:cubicBezTo>
                  <a:cubicBezTo>
                    <a:pt x="2739" y="1038"/>
                    <a:pt x="2227" y="1014"/>
                    <a:pt x="1917" y="752"/>
                  </a:cubicBezTo>
                  <a:cubicBezTo>
                    <a:pt x="1682" y="413"/>
                    <a:pt x="1254" y="1"/>
                    <a:pt x="8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6"/>
            <p:cNvSpPr/>
            <p:nvPr/>
          </p:nvSpPr>
          <p:spPr>
            <a:xfrm>
              <a:off x="2510125" y="2403350"/>
              <a:ext cx="82250" cy="53000"/>
            </a:xfrm>
            <a:custGeom>
              <a:avLst/>
              <a:gdLst/>
              <a:ahLst/>
              <a:cxnLst/>
              <a:rect l="l" t="t" r="r" b="b"/>
              <a:pathLst>
                <a:path w="3290" h="2120" extrusionOk="0">
                  <a:moveTo>
                    <a:pt x="2394" y="0"/>
                  </a:moveTo>
                  <a:cubicBezTo>
                    <a:pt x="2128" y="0"/>
                    <a:pt x="1656" y="433"/>
                    <a:pt x="1417" y="467"/>
                  </a:cubicBezTo>
                  <a:cubicBezTo>
                    <a:pt x="846" y="717"/>
                    <a:pt x="0" y="1586"/>
                    <a:pt x="584" y="2110"/>
                  </a:cubicBezTo>
                  <a:cubicBezTo>
                    <a:pt x="602" y="2116"/>
                    <a:pt x="622" y="2119"/>
                    <a:pt x="643" y="2119"/>
                  </a:cubicBezTo>
                  <a:cubicBezTo>
                    <a:pt x="701" y="2119"/>
                    <a:pt x="763" y="2095"/>
                    <a:pt x="798" y="2050"/>
                  </a:cubicBezTo>
                  <a:cubicBezTo>
                    <a:pt x="1120" y="1705"/>
                    <a:pt x="1691" y="1646"/>
                    <a:pt x="2144" y="1646"/>
                  </a:cubicBezTo>
                  <a:cubicBezTo>
                    <a:pt x="2169" y="1651"/>
                    <a:pt x="2194" y="1653"/>
                    <a:pt x="2220" y="1653"/>
                  </a:cubicBezTo>
                  <a:cubicBezTo>
                    <a:pt x="2498" y="1653"/>
                    <a:pt x="2790" y="1374"/>
                    <a:pt x="2822" y="1146"/>
                  </a:cubicBezTo>
                  <a:cubicBezTo>
                    <a:pt x="2936" y="826"/>
                    <a:pt x="3289" y="204"/>
                    <a:pt x="2851" y="204"/>
                  </a:cubicBezTo>
                  <a:cubicBezTo>
                    <a:pt x="2782" y="204"/>
                    <a:pt x="2695" y="219"/>
                    <a:pt x="2584" y="253"/>
                  </a:cubicBezTo>
                  <a:cubicBezTo>
                    <a:pt x="2571" y="67"/>
                    <a:pt x="2498" y="0"/>
                    <a:pt x="2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6"/>
            <p:cNvSpPr/>
            <p:nvPr/>
          </p:nvSpPr>
          <p:spPr>
            <a:xfrm>
              <a:off x="2519900" y="2763125"/>
              <a:ext cx="52400" cy="31450"/>
            </a:xfrm>
            <a:custGeom>
              <a:avLst/>
              <a:gdLst/>
              <a:ahLst/>
              <a:cxnLst/>
              <a:rect l="l" t="t" r="r" b="b"/>
              <a:pathLst>
                <a:path w="2096" h="1258" extrusionOk="0">
                  <a:moveTo>
                    <a:pt x="945" y="1"/>
                  </a:moveTo>
                  <a:cubicBezTo>
                    <a:pt x="596" y="1"/>
                    <a:pt x="181" y="652"/>
                    <a:pt x="62" y="899"/>
                  </a:cubicBezTo>
                  <a:cubicBezTo>
                    <a:pt x="0" y="1185"/>
                    <a:pt x="244" y="1257"/>
                    <a:pt x="518" y="1257"/>
                  </a:cubicBezTo>
                  <a:cubicBezTo>
                    <a:pt x="724" y="1257"/>
                    <a:pt x="947" y="1217"/>
                    <a:pt x="1074" y="1197"/>
                  </a:cubicBezTo>
                  <a:cubicBezTo>
                    <a:pt x="1595" y="1086"/>
                    <a:pt x="2096" y="242"/>
                    <a:pt x="1354" y="242"/>
                  </a:cubicBezTo>
                  <a:cubicBezTo>
                    <a:pt x="1299" y="242"/>
                    <a:pt x="1238" y="246"/>
                    <a:pt x="1169" y="256"/>
                  </a:cubicBezTo>
                  <a:cubicBezTo>
                    <a:pt x="1181" y="197"/>
                    <a:pt x="1169" y="137"/>
                    <a:pt x="1145" y="90"/>
                  </a:cubicBezTo>
                  <a:cubicBezTo>
                    <a:pt x="1083" y="27"/>
                    <a:pt x="1015" y="1"/>
                    <a:pt x="9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6"/>
            <p:cNvSpPr/>
            <p:nvPr/>
          </p:nvSpPr>
          <p:spPr>
            <a:xfrm>
              <a:off x="2527900" y="2466425"/>
              <a:ext cx="42025" cy="48450"/>
            </a:xfrm>
            <a:custGeom>
              <a:avLst/>
              <a:gdLst/>
              <a:ahLst/>
              <a:cxnLst/>
              <a:rect l="l" t="t" r="r" b="b"/>
              <a:pathLst>
                <a:path w="1681" h="1938" extrusionOk="0">
                  <a:moveTo>
                    <a:pt x="671" y="1"/>
                  </a:moveTo>
                  <a:cubicBezTo>
                    <a:pt x="341" y="1"/>
                    <a:pt x="0" y="227"/>
                    <a:pt x="361" y="492"/>
                  </a:cubicBezTo>
                  <a:cubicBezTo>
                    <a:pt x="385" y="623"/>
                    <a:pt x="932" y="1682"/>
                    <a:pt x="992" y="1825"/>
                  </a:cubicBezTo>
                  <a:cubicBezTo>
                    <a:pt x="1093" y="1903"/>
                    <a:pt x="1174" y="1937"/>
                    <a:pt x="1239" y="1937"/>
                  </a:cubicBezTo>
                  <a:cubicBezTo>
                    <a:pt x="1681" y="1937"/>
                    <a:pt x="1354" y="359"/>
                    <a:pt x="1063" y="182"/>
                  </a:cubicBezTo>
                  <a:cubicBezTo>
                    <a:pt x="990" y="54"/>
                    <a:pt x="832" y="1"/>
                    <a:pt x="6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6"/>
            <p:cNvSpPr/>
            <p:nvPr/>
          </p:nvSpPr>
          <p:spPr>
            <a:xfrm>
              <a:off x="2667300" y="4019750"/>
              <a:ext cx="68425" cy="53375"/>
            </a:xfrm>
            <a:custGeom>
              <a:avLst/>
              <a:gdLst/>
              <a:ahLst/>
              <a:cxnLst/>
              <a:rect l="l" t="t" r="r" b="b"/>
              <a:pathLst>
                <a:path w="2737" h="2135" extrusionOk="0">
                  <a:moveTo>
                    <a:pt x="844" y="1"/>
                  </a:moveTo>
                  <a:cubicBezTo>
                    <a:pt x="455" y="1"/>
                    <a:pt x="1" y="455"/>
                    <a:pt x="274" y="831"/>
                  </a:cubicBezTo>
                  <a:cubicBezTo>
                    <a:pt x="208" y="1323"/>
                    <a:pt x="645" y="1856"/>
                    <a:pt x="1141" y="1856"/>
                  </a:cubicBezTo>
                  <a:cubicBezTo>
                    <a:pt x="1185" y="1856"/>
                    <a:pt x="1229" y="1852"/>
                    <a:pt x="1274" y="1843"/>
                  </a:cubicBezTo>
                  <a:cubicBezTo>
                    <a:pt x="1301" y="1836"/>
                    <a:pt x="1325" y="1833"/>
                    <a:pt x="1346" y="1833"/>
                  </a:cubicBezTo>
                  <a:cubicBezTo>
                    <a:pt x="1505" y="1833"/>
                    <a:pt x="1533" y="2009"/>
                    <a:pt x="1691" y="2093"/>
                  </a:cubicBezTo>
                  <a:cubicBezTo>
                    <a:pt x="1775" y="2121"/>
                    <a:pt x="1854" y="2134"/>
                    <a:pt x="1926" y="2134"/>
                  </a:cubicBezTo>
                  <a:cubicBezTo>
                    <a:pt x="2612" y="2134"/>
                    <a:pt x="2737" y="971"/>
                    <a:pt x="1595" y="724"/>
                  </a:cubicBezTo>
                  <a:cubicBezTo>
                    <a:pt x="1250" y="640"/>
                    <a:pt x="1322" y="545"/>
                    <a:pt x="1226" y="247"/>
                  </a:cubicBezTo>
                  <a:cubicBezTo>
                    <a:pt x="1142" y="72"/>
                    <a:pt x="998" y="1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6"/>
            <p:cNvSpPr/>
            <p:nvPr/>
          </p:nvSpPr>
          <p:spPr>
            <a:xfrm>
              <a:off x="2457225" y="4079525"/>
              <a:ext cx="71675" cy="56275"/>
            </a:xfrm>
            <a:custGeom>
              <a:avLst/>
              <a:gdLst/>
              <a:ahLst/>
              <a:cxnLst/>
              <a:rect l="l" t="t" r="r" b="b"/>
              <a:pathLst>
                <a:path w="2867" h="2251" extrusionOk="0">
                  <a:moveTo>
                    <a:pt x="2057" y="0"/>
                  </a:moveTo>
                  <a:cubicBezTo>
                    <a:pt x="2003" y="0"/>
                    <a:pt x="1948" y="22"/>
                    <a:pt x="1902" y="71"/>
                  </a:cubicBezTo>
                  <a:cubicBezTo>
                    <a:pt x="1783" y="214"/>
                    <a:pt x="1283" y="619"/>
                    <a:pt x="1212" y="773"/>
                  </a:cubicBezTo>
                  <a:lnTo>
                    <a:pt x="140" y="1869"/>
                  </a:lnTo>
                  <a:cubicBezTo>
                    <a:pt x="0" y="2008"/>
                    <a:pt x="99" y="2250"/>
                    <a:pt x="293" y="2250"/>
                  </a:cubicBezTo>
                  <a:cubicBezTo>
                    <a:pt x="297" y="2250"/>
                    <a:pt x="302" y="2250"/>
                    <a:pt x="307" y="2250"/>
                  </a:cubicBezTo>
                  <a:cubicBezTo>
                    <a:pt x="1343" y="2250"/>
                    <a:pt x="2867" y="1833"/>
                    <a:pt x="2807" y="500"/>
                  </a:cubicBezTo>
                  <a:cubicBezTo>
                    <a:pt x="2795" y="381"/>
                    <a:pt x="2700" y="297"/>
                    <a:pt x="2581" y="297"/>
                  </a:cubicBezTo>
                  <a:cubicBezTo>
                    <a:pt x="2474" y="297"/>
                    <a:pt x="2366" y="297"/>
                    <a:pt x="2259" y="309"/>
                  </a:cubicBezTo>
                  <a:cubicBezTo>
                    <a:pt x="2328" y="145"/>
                    <a:pt x="2198" y="0"/>
                    <a:pt x="2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6"/>
            <p:cNvSpPr/>
            <p:nvPr/>
          </p:nvSpPr>
          <p:spPr>
            <a:xfrm>
              <a:off x="2713125" y="2390525"/>
              <a:ext cx="40800" cy="31650"/>
            </a:xfrm>
            <a:custGeom>
              <a:avLst/>
              <a:gdLst/>
              <a:ahLst/>
              <a:cxnLst/>
              <a:rect l="l" t="t" r="r" b="b"/>
              <a:pathLst>
                <a:path w="1632" h="1266" extrusionOk="0">
                  <a:moveTo>
                    <a:pt x="858" y="0"/>
                  </a:moveTo>
                  <a:cubicBezTo>
                    <a:pt x="725" y="0"/>
                    <a:pt x="571" y="119"/>
                    <a:pt x="536" y="277"/>
                  </a:cubicBezTo>
                  <a:cubicBezTo>
                    <a:pt x="465" y="551"/>
                    <a:pt x="0" y="1158"/>
                    <a:pt x="489" y="1266"/>
                  </a:cubicBezTo>
                  <a:cubicBezTo>
                    <a:pt x="489" y="1266"/>
                    <a:pt x="1167" y="1254"/>
                    <a:pt x="1167" y="1254"/>
                  </a:cubicBezTo>
                  <a:cubicBezTo>
                    <a:pt x="1632" y="1147"/>
                    <a:pt x="1370" y="396"/>
                    <a:pt x="1060" y="218"/>
                  </a:cubicBezTo>
                  <a:cubicBezTo>
                    <a:pt x="1040" y="63"/>
                    <a:pt x="955" y="0"/>
                    <a:pt x="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6"/>
            <p:cNvSpPr/>
            <p:nvPr/>
          </p:nvSpPr>
          <p:spPr>
            <a:xfrm>
              <a:off x="1736525" y="1274400"/>
              <a:ext cx="4213925" cy="3150950"/>
            </a:xfrm>
            <a:custGeom>
              <a:avLst/>
              <a:gdLst/>
              <a:ahLst/>
              <a:cxnLst/>
              <a:rect l="l" t="t" r="r" b="b"/>
              <a:pathLst>
                <a:path w="168557" h="126038" extrusionOk="0">
                  <a:moveTo>
                    <a:pt x="133838" y="476"/>
                  </a:moveTo>
                  <a:cubicBezTo>
                    <a:pt x="132279" y="679"/>
                    <a:pt x="128957" y="0"/>
                    <a:pt x="128933" y="2405"/>
                  </a:cubicBezTo>
                  <a:cubicBezTo>
                    <a:pt x="129004" y="3453"/>
                    <a:pt x="130671" y="3870"/>
                    <a:pt x="130278" y="5001"/>
                  </a:cubicBezTo>
                  <a:cubicBezTo>
                    <a:pt x="130147" y="5299"/>
                    <a:pt x="129838" y="5084"/>
                    <a:pt x="129802" y="5394"/>
                  </a:cubicBezTo>
                  <a:cubicBezTo>
                    <a:pt x="129790" y="5501"/>
                    <a:pt x="129873" y="5608"/>
                    <a:pt x="129981" y="5632"/>
                  </a:cubicBezTo>
                  <a:cubicBezTo>
                    <a:pt x="130695" y="5822"/>
                    <a:pt x="130838" y="6882"/>
                    <a:pt x="130278" y="7311"/>
                  </a:cubicBezTo>
                  <a:cubicBezTo>
                    <a:pt x="129469" y="6930"/>
                    <a:pt x="129028" y="6025"/>
                    <a:pt x="129254" y="5156"/>
                  </a:cubicBezTo>
                  <a:cubicBezTo>
                    <a:pt x="129278" y="5060"/>
                    <a:pt x="129254" y="4965"/>
                    <a:pt x="129171" y="4906"/>
                  </a:cubicBezTo>
                  <a:cubicBezTo>
                    <a:pt x="128040" y="5096"/>
                    <a:pt x="127647" y="6942"/>
                    <a:pt x="127980" y="7942"/>
                  </a:cubicBezTo>
                  <a:cubicBezTo>
                    <a:pt x="127618" y="7942"/>
                    <a:pt x="127334" y="7935"/>
                    <a:pt x="127110" y="7935"/>
                  </a:cubicBezTo>
                  <a:cubicBezTo>
                    <a:pt x="126055" y="7935"/>
                    <a:pt x="126332" y="8089"/>
                    <a:pt x="125968" y="9847"/>
                  </a:cubicBezTo>
                  <a:cubicBezTo>
                    <a:pt x="125843" y="10829"/>
                    <a:pt x="125224" y="11267"/>
                    <a:pt x="124743" y="11267"/>
                  </a:cubicBezTo>
                  <a:cubicBezTo>
                    <a:pt x="124263" y="11267"/>
                    <a:pt x="123920" y="10829"/>
                    <a:pt x="124349" y="10061"/>
                  </a:cubicBezTo>
                  <a:cubicBezTo>
                    <a:pt x="124851" y="8978"/>
                    <a:pt x="124366" y="8518"/>
                    <a:pt x="123713" y="8518"/>
                  </a:cubicBezTo>
                  <a:cubicBezTo>
                    <a:pt x="122895" y="8518"/>
                    <a:pt x="121815" y="9240"/>
                    <a:pt x="122087" y="10359"/>
                  </a:cubicBezTo>
                  <a:cubicBezTo>
                    <a:pt x="122170" y="10811"/>
                    <a:pt x="122706" y="11883"/>
                    <a:pt x="122301" y="11990"/>
                  </a:cubicBezTo>
                  <a:cubicBezTo>
                    <a:pt x="122246" y="12016"/>
                    <a:pt x="122193" y="12028"/>
                    <a:pt x="122144" y="12028"/>
                  </a:cubicBezTo>
                  <a:cubicBezTo>
                    <a:pt x="121720" y="12028"/>
                    <a:pt x="121503" y="11151"/>
                    <a:pt x="121210" y="11151"/>
                  </a:cubicBezTo>
                  <a:cubicBezTo>
                    <a:pt x="121156" y="11151"/>
                    <a:pt x="121100" y="11181"/>
                    <a:pt x="121039" y="11252"/>
                  </a:cubicBezTo>
                  <a:cubicBezTo>
                    <a:pt x="120634" y="12121"/>
                    <a:pt x="118693" y="13978"/>
                    <a:pt x="119336" y="15038"/>
                  </a:cubicBezTo>
                  <a:cubicBezTo>
                    <a:pt x="120172" y="17834"/>
                    <a:pt x="119142" y="18066"/>
                    <a:pt x="117911" y="18066"/>
                  </a:cubicBezTo>
                  <a:cubicBezTo>
                    <a:pt x="117666" y="18066"/>
                    <a:pt x="117414" y="18057"/>
                    <a:pt x="117167" y="18057"/>
                  </a:cubicBezTo>
                  <a:cubicBezTo>
                    <a:pt x="116655" y="18057"/>
                    <a:pt x="116165" y="18096"/>
                    <a:pt x="115812" y="18336"/>
                  </a:cubicBezTo>
                  <a:cubicBezTo>
                    <a:pt x="115300" y="17919"/>
                    <a:pt x="115014" y="17300"/>
                    <a:pt x="115050" y="16645"/>
                  </a:cubicBezTo>
                  <a:cubicBezTo>
                    <a:pt x="116253" y="16609"/>
                    <a:pt x="117396" y="16133"/>
                    <a:pt x="117134" y="15288"/>
                  </a:cubicBezTo>
                  <a:cubicBezTo>
                    <a:pt x="116422" y="14706"/>
                    <a:pt x="114663" y="13701"/>
                    <a:pt x="113293" y="13701"/>
                  </a:cubicBezTo>
                  <a:cubicBezTo>
                    <a:pt x="112645" y="13701"/>
                    <a:pt x="112085" y="13926"/>
                    <a:pt x="111764" y="14526"/>
                  </a:cubicBezTo>
                  <a:cubicBezTo>
                    <a:pt x="113562" y="16133"/>
                    <a:pt x="113919" y="16895"/>
                    <a:pt x="113514" y="19622"/>
                  </a:cubicBezTo>
                  <a:cubicBezTo>
                    <a:pt x="113568" y="19799"/>
                    <a:pt x="113685" y="19855"/>
                    <a:pt x="113840" y="19855"/>
                  </a:cubicBezTo>
                  <a:cubicBezTo>
                    <a:pt x="114119" y="19855"/>
                    <a:pt x="114521" y="19670"/>
                    <a:pt x="114891" y="19670"/>
                  </a:cubicBezTo>
                  <a:cubicBezTo>
                    <a:pt x="115408" y="19670"/>
                    <a:pt x="115865" y="20030"/>
                    <a:pt x="115848" y="21753"/>
                  </a:cubicBezTo>
                  <a:cubicBezTo>
                    <a:pt x="115610" y="21687"/>
                    <a:pt x="115364" y="21654"/>
                    <a:pt x="115118" y="21654"/>
                  </a:cubicBezTo>
                  <a:cubicBezTo>
                    <a:pt x="114920" y="21654"/>
                    <a:pt x="114722" y="21675"/>
                    <a:pt x="114526" y="21717"/>
                  </a:cubicBezTo>
                  <a:cubicBezTo>
                    <a:pt x="114455" y="21562"/>
                    <a:pt x="114479" y="20729"/>
                    <a:pt x="114205" y="20717"/>
                  </a:cubicBezTo>
                  <a:cubicBezTo>
                    <a:pt x="114101" y="20702"/>
                    <a:pt x="114002" y="20695"/>
                    <a:pt x="113907" y="20695"/>
                  </a:cubicBezTo>
                  <a:cubicBezTo>
                    <a:pt x="112202" y="20695"/>
                    <a:pt x="111837" y="23021"/>
                    <a:pt x="110788" y="23991"/>
                  </a:cubicBezTo>
                  <a:cubicBezTo>
                    <a:pt x="110252" y="24444"/>
                    <a:pt x="109335" y="24884"/>
                    <a:pt x="109538" y="25718"/>
                  </a:cubicBezTo>
                  <a:cubicBezTo>
                    <a:pt x="109569" y="25821"/>
                    <a:pt x="109654" y="25889"/>
                    <a:pt x="109746" y="25889"/>
                  </a:cubicBezTo>
                  <a:cubicBezTo>
                    <a:pt x="109760" y="25889"/>
                    <a:pt x="109774" y="25887"/>
                    <a:pt x="109788" y="25884"/>
                  </a:cubicBezTo>
                  <a:cubicBezTo>
                    <a:pt x="109830" y="25877"/>
                    <a:pt x="109872" y="25874"/>
                    <a:pt x="109915" y="25874"/>
                  </a:cubicBezTo>
                  <a:cubicBezTo>
                    <a:pt x="110512" y="25874"/>
                    <a:pt x="111137" y="26546"/>
                    <a:pt x="111026" y="27135"/>
                  </a:cubicBezTo>
                  <a:cubicBezTo>
                    <a:pt x="111002" y="27242"/>
                    <a:pt x="111073" y="27349"/>
                    <a:pt x="111169" y="27385"/>
                  </a:cubicBezTo>
                  <a:cubicBezTo>
                    <a:pt x="111871" y="27611"/>
                    <a:pt x="112478" y="28039"/>
                    <a:pt x="112907" y="28635"/>
                  </a:cubicBezTo>
                  <a:cubicBezTo>
                    <a:pt x="111073" y="28397"/>
                    <a:pt x="108692" y="28432"/>
                    <a:pt x="106954" y="27980"/>
                  </a:cubicBezTo>
                  <a:cubicBezTo>
                    <a:pt x="106935" y="27973"/>
                    <a:pt x="106917" y="27969"/>
                    <a:pt x="106899" y="27969"/>
                  </a:cubicBezTo>
                  <a:cubicBezTo>
                    <a:pt x="106587" y="27969"/>
                    <a:pt x="106399" y="29000"/>
                    <a:pt x="106275" y="29147"/>
                  </a:cubicBezTo>
                  <a:cubicBezTo>
                    <a:pt x="105942" y="29778"/>
                    <a:pt x="109311" y="29290"/>
                    <a:pt x="109502" y="31302"/>
                  </a:cubicBezTo>
                  <a:cubicBezTo>
                    <a:pt x="109526" y="31618"/>
                    <a:pt x="109293" y="31732"/>
                    <a:pt x="108958" y="31732"/>
                  </a:cubicBezTo>
                  <a:cubicBezTo>
                    <a:pt x="108282" y="31732"/>
                    <a:pt x="107189" y="31270"/>
                    <a:pt x="106918" y="31064"/>
                  </a:cubicBezTo>
                  <a:cubicBezTo>
                    <a:pt x="106570" y="30845"/>
                    <a:pt x="106112" y="30588"/>
                    <a:pt x="105697" y="30588"/>
                  </a:cubicBezTo>
                  <a:cubicBezTo>
                    <a:pt x="105502" y="30588"/>
                    <a:pt x="105316" y="30645"/>
                    <a:pt x="105156" y="30790"/>
                  </a:cubicBezTo>
                  <a:cubicBezTo>
                    <a:pt x="102646" y="29506"/>
                    <a:pt x="104130" y="25497"/>
                    <a:pt x="101844" y="25497"/>
                  </a:cubicBezTo>
                  <a:cubicBezTo>
                    <a:pt x="101755" y="25497"/>
                    <a:pt x="101661" y="25503"/>
                    <a:pt x="101560" y="25515"/>
                  </a:cubicBezTo>
                  <a:cubicBezTo>
                    <a:pt x="101406" y="24599"/>
                    <a:pt x="99620" y="24658"/>
                    <a:pt x="99143" y="23872"/>
                  </a:cubicBezTo>
                  <a:cubicBezTo>
                    <a:pt x="99054" y="23463"/>
                    <a:pt x="99261" y="23315"/>
                    <a:pt x="99550" y="23315"/>
                  </a:cubicBezTo>
                  <a:cubicBezTo>
                    <a:pt x="99918" y="23315"/>
                    <a:pt x="100420" y="23554"/>
                    <a:pt x="100620" y="23801"/>
                  </a:cubicBezTo>
                  <a:cubicBezTo>
                    <a:pt x="101249" y="24358"/>
                    <a:pt x="101861" y="24501"/>
                    <a:pt x="102470" y="24501"/>
                  </a:cubicBezTo>
                  <a:cubicBezTo>
                    <a:pt x="103111" y="24501"/>
                    <a:pt x="103750" y="24343"/>
                    <a:pt x="104401" y="24343"/>
                  </a:cubicBezTo>
                  <a:cubicBezTo>
                    <a:pt x="105088" y="24343"/>
                    <a:pt x="105790" y="24519"/>
                    <a:pt x="106525" y="25241"/>
                  </a:cubicBezTo>
                  <a:cubicBezTo>
                    <a:pt x="106728" y="25312"/>
                    <a:pt x="106918" y="25344"/>
                    <a:pt x="107097" y="25344"/>
                  </a:cubicBezTo>
                  <a:cubicBezTo>
                    <a:pt x="108239" y="25344"/>
                    <a:pt x="108924" y="24040"/>
                    <a:pt x="109645" y="23289"/>
                  </a:cubicBezTo>
                  <a:cubicBezTo>
                    <a:pt x="110169" y="22813"/>
                    <a:pt x="110871" y="22455"/>
                    <a:pt x="111145" y="21753"/>
                  </a:cubicBezTo>
                  <a:cubicBezTo>
                    <a:pt x="111530" y="20202"/>
                    <a:pt x="110750" y="17499"/>
                    <a:pt x="109130" y="17499"/>
                  </a:cubicBezTo>
                  <a:cubicBezTo>
                    <a:pt x="109096" y="17499"/>
                    <a:pt x="109061" y="17500"/>
                    <a:pt x="109026" y="17502"/>
                  </a:cubicBezTo>
                  <a:cubicBezTo>
                    <a:pt x="108530" y="17666"/>
                    <a:pt x="108129" y="17755"/>
                    <a:pt x="107763" y="17755"/>
                  </a:cubicBezTo>
                  <a:cubicBezTo>
                    <a:pt x="107094" y="17755"/>
                    <a:pt x="106545" y="17458"/>
                    <a:pt x="105751" y="16788"/>
                  </a:cubicBezTo>
                  <a:cubicBezTo>
                    <a:pt x="104696" y="15751"/>
                    <a:pt x="103606" y="15554"/>
                    <a:pt x="102472" y="15554"/>
                  </a:cubicBezTo>
                  <a:cubicBezTo>
                    <a:pt x="101779" y="15554"/>
                    <a:pt x="101070" y="15627"/>
                    <a:pt x="100341" y="15627"/>
                  </a:cubicBezTo>
                  <a:cubicBezTo>
                    <a:pt x="99921" y="15627"/>
                    <a:pt x="99494" y="15603"/>
                    <a:pt x="99060" y="15526"/>
                  </a:cubicBezTo>
                  <a:cubicBezTo>
                    <a:pt x="98034" y="15227"/>
                    <a:pt x="96849" y="14478"/>
                    <a:pt x="95758" y="14478"/>
                  </a:cubicBezTo>
                  <a:cubicBezTo>
                    <a:pt x="95241" y="14478"/>
                    <a:pt x="94745" y="14646"/>
                    <a:pt x="94298" y="15109"/>
                  </a:cubicBezTo>
                  <a:cubicBezTo>
                    <a:pt x="94235" y="15015"/>
                    <a:pt x="94163" y="14912"/>
                    <a:pt x="94050" y="14912"/>
                  </a:cubicBezTo>
                  <a:cubicBezTo>
                    <a:pt x="94034" y="14912"/>
                    <a:pt x="94018" y="14914"/>
                    <a:pt x="94000" y="14919"/>
                  </a:cubicBezTo>
                  <a:cubicBezTo>
                    <a:pt x="94059" y="14847"/>
                    <a:pt x="94071" y="14752"/>
                    <a:pt x="94036" y="14669"/>
                  </a:cubicBezTo>
                  <a:cubicBezTo>
                    <a:pt x="93690" y="13966"/>
                    <a:pt x="93595" y="13169"/>
                    <a:pt x="93774" y="12407"/>
                  </a:cubicBezTo>
                  <a:cubicBezTo>
                    <a:pt x="93857" y="12061"/>
                    <a:pt x="93690" y="12014"/>
                    <a:pt x="93607" y="11764"/>
                  </a:cubicBezTo>
                  <a:cubicBezTo>
                    <a:pt x="93556" y="11643"/>
                    <a:pt x="93493" y="11601"/>
                    <a:pt x="93419" y="11601"/>
                  </a:cubicBezTo>
                  <a:cubicBezTo>
                    <a:pt x="93245" y="11601"/>
                    <a:pt x="93011" y="11833"/>
                    <a:pt x="92731" y="11833"/>
                  </a:cubicBezTo>
                  <a:cubicBezTo>
                    <a:pt x="92657" y="11833"/>
                    <a:pt x="92580" y="11816"/>
                    <a:pt x="92500" y="11776"/>
                  </a:cubicBezTo>
                  <a:cubicBezTo>
                    <a:pt x="92012" y="11680"/>
                    <a:pt x="92095" y="11192"/>
                    <a:pt x="91785" y="11049"/>
                  </a:cubicBezTo>
                  <a:cubicBezTo>
                    <a:pt x="91734" y="11041"/>
                    <a:pt x="91681" y="11037"/>
                    <a:pt x="91629" y="11037"/>
                  </a:cubicBezTo>
                  <a:cubicBezTo>
                    <a:pt x="91018" y="11037"/>
                    <a:pt x="90386" y="11590"/>
                    <a:pt x="90309" y="12204"/>
                  </a:cubicBezTo>
                  <a:lnTo>
                    <a:pt x="89690" y="12097"/>
                  </a:lnTo>
                  <a:lnTo>
                    <a:pt x="90559" y="10204"/>
                  </a:lnTo>
                  <a:cubicBezTo>
                    <a:pt x="90571" y="9983"/>
                    <a:pt x="90492" y="9888"/>
                    <a:pt x="90359" y="9888"/>
                  </a:cubicBezTo>
                  <a:cubicBezTo>
                    <a:pt x="89825" y="9888"/>
                    <a:pt x="88416" y="11422"/>
                    <a:pt x="88511" y="12490"/>
                  </a:cubicBezTo>
                  <a:cubicBezTo>
                    <a:pt x="87797" y="12014"/>
                    <a:pt x="88487" y="11621"/>
                    <a:pt x="88190" y="11371"/>
                  </a:cubicBezTo>
                  <a:cubicBezTo>
                    <a:pt x="88155" y="11341"/>
                    <a:pt x="88118" y="11327"/>
                    <a:pt x="88079" y="11327"/>
                  </a:cubicBezTo>
                  <a:cubicBezTo>
                    <a:pt x="87779" y="11327"/>
                    <a:pt x="87359" y="12121"/>
                    <a:pt x="87201" y="12216"/>
                  </a:cubicBezTo>
                  <a:cubicBezTo>
                    <a:pt x="87035" y="11764"/>
                    <a:pt x="87344" y="11061"/>
                    <a:pt x="87821" y="10954"/>
                  </a:cubicBezTo>
                  <a:cubicBezTo>
                    <a:pt x="87904" y="10930"/>
                    <a:pt x="87975" y="10847"/>
                    <a:pt x="87975" y="10752"/>
                  </a:cubicBezTo>
                  <a:cubicBezTo>
                    <a:pt x="87725" y="10536"/>
                    <a:pt x="87489" y="10445"/>
                    <a:pt x="87263" y="10445"/>
                  </a:cubicBezTo>
                  <a:cubicBezTo>
                    <a:pt x="86181" y="10445"/>
                    <a:pt x="85358" y="12545"/>
                    <a:pt x="84511" y="13038"/>
                  </a:cubicBezTo>
                  <a:cubicBezTo>
                    <a:pt x="83368" y="13466"/>
                    <a:pt x="81153" y="13407"/>
                    <a:pt x="81760" y="15300"/>
                  </a:cubicBezTo>
                  <a:cubicBezTo>
                    <a:pt x="81677" y="15359"/>
                    <a:pt x="79308" y="15669"/>
                    <a:pt x="79379" y="15859"/>
                  </a:cubicBezTo>
                  <a:cubicBezTo>
                    <a:pt x="79260" y="16038"/>
                    <a:pt x="79974" y="16800"/>
                    <a:pt x="80046" y="16943"/>
                  </a:cubicBezTo>
                  <a:cubicBezTo>
                    <a:pt x="79892" y="16925"/>
                    <a:pt x="79747" y="16916"/>
                    <a:pt x="79609" y="16916"/>
                  </a:cubicBezTo>
                  <a:cubicBezTo>
                    <a:pt x="76454" y="16916"/>
                    <a:pt x="77116" y="21437"/>
                    <a:pt x="74914" y="22932"/>
                  </a:cubicBezTo>
                  <a:cubicBezTo>
                    <a:pt x="74753" y="22779"/>
                    <a:pt x="74305" y="22523"/>
                    <a:pt x="73991" y="22523"/>
                  </a:cubicBezTo>
                  <a:cubicBezTo>
                    <a:pt x="73839" y="22523"/>
                    <a:pt x="73719" y="22582"/>
                    <a:pt x="73676" y="22741"/>
                  </a:cubicBezTo>
                  <a:cubicBezTo>
                    <a:pt x="73652" y="23289"/>
                    <a:pt x="73128" y="23658"/>
                    <a:pt x="72581" y="24051"/>
                  </a:cubicBezTo>
                  <a:cubicBezTo>
                    <a:pt x="71307" y="24908"/>
                    <a:pt x="71247" y="25289"/>
                    <a:pt x="71366" y="26694"/>
                  </a:cubicBezTo>
                  <a:cubicBezTo>
                    <a:pt x="71271" y="27051"/>
                    <a:pt x="70771" y="27266"/>
                    <a:pt x="70461" y="27516"/>
                  </a:cubicBezTo>
                  <a:cubicBezTo>
                    <a:pt x="68925" y="28694"/>
                    <a:pt x="69509" y="31218"/>
                    <a:pt x="68318" y="32552"/>
                  </a:cubicBezTo>
                  <a:cubicBezTo>
                    <a:pt x="68256" y="32582"/>
                    <a:pt x="68192" y="32595"/>
                    <a:pt x="68129" y="32595"/>
                  </a:cubicBezTo>
                  <a:cubicBezTo>
                    <a:pt x="67913" y="32595"/>
                    <a:pt x="67715" y="32434"/>
                    <a:pt x="67687" y="32195"/>
                  </a:cubicBezTo>
                  <a:cubicBezTo>
                    <a:pt x="67687" y="32123"/>
                    <a:pt x="67639" y="32040"/>
                    <a:pt x="67568" y="32004"/>
                  </a:cubicBezTo>
                  <a:cubicBezTo>
                    <a:pt x="65663" y="32647"/>
                    <a:pt x="64949" y="36767"/>
                    <a:pt x="60651" y="37838"/>
                  </a:cubicBezTo>
                  <a:cubicBezTo>
                    <a:pt x="59674" y="38076"/>
                    <a:pt x="58638" y="38088"/>
                    <a:pt x="57722" y="38576"/>
                  </a:cubicBezTo>
                  <a:cubicBezTo>
                    <a:pt x="56567" y="39172"/>
                    <a:pt x="55483" y="41065"/>
                    <a:pt x="56233" y="42220"/>
                  </a:cubicBezTo>
                  <a:cubicBezTo>
                    <a:pt x="56555" y="42339"/>
                    <a:pt x="56460" y="42803"/>
                    <a:pt x="56329" y="43196"/>
                  </a:cubicBezTo>
                  <a:lnTo>
                    <a:pt x="55555" y="45184"/>
                  </a:lnTo>
                  <a:cubicBezTo>
                    <a:pt x="55412" y="45625"/>
                    <a:pt x="56305" y="45482"/>
                    <a:pt x="56507" y="45542"/>
                  </a:cubicBezTo>
                  <a:cubicBezTo>
                    <a:pt x="56555" y="47828"/>
                    <a:pt x="53769" y="46530"/>
                    <a:pt x="55971" y="48292"/>
                  </a:cubicBezTo>
                  <a:cubicBezTo>
                    <a:pt x="55828" y="49042"/>
                    <a:pt x="54936" y="49578"/>
                    <a:pt x="54936" y="50411"/>
                  </a:cubicBezTo>
                  <a:cubicBezTo>
                    <a:pt x="55218" y="51840"/>
                    <a:pt x="57023" y="53464"/>
                    <a:pt x="58629" y="53464"/>
                  </a:cubicBezTo>
                  <a:cubicBezTo>
                    <a:pt x="59124" y="53464"/>
                    <a:pt x="59601" y="53309"/>
                    <a:pt x="60008" y="52947"/>
                  </a:cubicBezTo>
                  <a:cubicBezTo>
                    <a:pt x="61674" y="49887"/>
                    <a:pt x="63413" y="52292"/>
                    <a:pt x="64389" y="48137"/>
                  </a:cubicBezTo>
                  <a:cubicBezTo>
                    <a:pt x="64470" y="47628"/>
                    <a:pt x="64839" y="47156"/>
                    <a:pt x="65100" y="47156"/>
                  </a:cubicBezTo>
                  <a:cubicBezTo>
                    <a:pt x="65260" y="47156"/>
                    <a:pt x="65379" y="47334"/>
                    <a:pt x="65365" y="47792"/>
                  </a:cubicBezTo>
                  <a:lnTo>
                    <a:pt x="65318" y="50459"/>
                  </a:lnTo>
                  <a:cubicBezTo>
                    <a:pt x="65308" y="50690"/>
                    <a:pt x="65289" y="51115"/>
                    <a:pt x="65526" y="51115"/>
                  </a:cubicBezTo>
                  <a:cubicBezTo>
                    <a:pt x="65570" y="51115"/>
                    <a:pt x="65623" y="51100"/>
                    <a:pt x="65687" y="51066"/>
                  </a:cubicBezTo>
                  <a:lnTo>
                    <a:pt x="65687" y="51066"/>
                  </a:lnTo>
                  <a:lnTo>
                    <a:pt x="65651" y="51149"/>
                  </a:lnTo>
                  <a:cubicBezTo>
                    <a:pt x="65413" y="51161"/>
                    <a:pt x="65389" y="51423"/>
                    <a:pt x="65508" y="51602"/>
                  </a:cubicBezTo>
                  <a:cubicBezTo>
                    <a:pt x="67568" y="53519"/>
                    <a:pt x="65711" y="56221"/>
                    <a:pt x="67163" y="58329"/>
                  </a:cubicBezTo>
                  <a:cubicBezTo>
                    <a:pt x="68104" y="59281"/>
                    <a:pt x="66008" y="59484"/>
                    <a:pt x="67366" y="62329"/>
                  </a:cubicBezTo>
                  <a:cubicBezTo>
                    <a:pt x="67577" y="63149"/>
                    <a:pt x="68381" y="64094"/>
                    <a:pt x="69188" y="64094"/>
                  </a:cubicBezTo>
                  <a:cubicBezTo>
                    <a:pt x="69518" y="64094"/>
                    <a:pt x="69849" y="63935"/>
                    <a:pt x="70140" y="63544"/>
                  </a:cubicBezTo>
                  <a:cubicBezTo>
                    <a:pt x="70497" y="62746"/>
                    <a:pt x="69842" y="61865"/>
                    <a:pt x="70723" y="61282"/>
                  </a:cubicBezTo>
                  <a:cubicBezTo>
                    <a:pt x="70991" y="61049"/>
                    <a:pt x="71409" y="60728"/>
                    <a:pt x="71759" y="60728"/>
                  </a:cubicBezTo>
                  <a:cubicBezTo>
                    <a:pt x="71892" y="60728"/>
                    <a:pt x="72015" y="60774"/>
                    <a:pt x="72116" y="60889"/>
                  </a:cubicBezTo>
                  <a:cubicBezTo>
                    <a:pt x="72223" y="61079"/>
                    <a:pt x="72271" y="61305"/>
                    <a:pt x="72497" y="61448"/>
                  </a:cubicBezTo>
                  <a:cubicBezTo>
                    <a:pt x="72563" y="61464"/>
                    <a:pt x="72628" y="61472"/>
                    <a:pt x="72692" y="61472"/>
                  </a:cubicBezTo>
                  <a:cubicBezTo>
                    <a:pt x="74692" y="61472"/>
                    <a:pt x="75853" y="53935"/>
                    <a:pt x="75414" y="52435"/>
                  </a:cubicBezTo>
                  <a:lnTo>
                    <a:pt x="75414" y="52435"/>
                  </a:lnTo>
                  <a:cubicBezTo>
                    <a:pt x="75674" y="52612"/>
                    <a:pt x="75848" y="52683"/>
                    <a:pt x="75973" y="52683"/>
                  </a:cubicBezTo>
                  <a:cubicBezTo>
                    <a:pt x="76347" y="52683"/>
                    <a:pt x="76287" y="52048"/>
                    <a:pt x="76795" y="51673"/>
                  </a:cubicBezTo>
                  <a:cubicBezTo>
                    <a:pt x="76918" y="51576"/>
                    <a:pt x="77036" y="51539"/>
                    <a:pt x="77151" y="51539"/>
                  </a:cubicBezTo>
                  <a:cubicBezTo>
                    <a:pt x="77358" y="51539"/>
                    <a:pt x="77552" y="51661"/>
                    <a:pt x="77736" y="51769"/>
                  </a:cubicBezTo>
                  <a:cubicBezTo>
                    <a:pt x="78272" y="51578"/>
                    <a:pt x="78391" y="50768"/>
                    <a:pt x="78260" y="50280"/>
                  </a:cubicBezTo>
                  <a:cubicBezTo>
                    <a:pt x="80593" y="48982"/>
                    <a:pt x="79248" y="49756"/>
                    <a:pt x="79212" y="47363"/>
                  </a:cubicBezTo>
                  <a:cubicBezTo>
                    <a:pt x="79212" y="47244"/>
                    <a:pt x="79129" y="47149"/>
                    <a:pt x="79010" y="47149"/>
                  </a:cubicBezTo>
                  <a:cubicBezTo>
                    <a:pt x="77486" y="47042"/>
                    <a:pt x="76617" y="45137"/>
                    <a:pt x="76676" y="43434"/>
                  </a:cubicBezTo>
                  <a:cubicBezTo>
                    <a:pt x="76795" y="39993"/>
                    <a:pt x="78498" y="40279"/>
                    <a:pt x="76569" y="39588"/>
                  </a:cubicBezTo>
                  <a:cubicBezTo>
                    <a:pt x="78212" y="39112"/>
                    <a:pt x="79689" y="38172"/>
                    <a:pt x="80796" y="36862"/>
                  </a:cubicBezTo>
                  <a:cubicBezTo>
                    <a:pt x="81206" y="36384"/>
                    <a:pt x="81680" y="35786"/>
                    <a:pt x="82241" y="35786"/>
                  </a:cubicBezTo>
                  <a:cubicBezTo>
                    <a:pt x="82267" y="35786"/>
                    <a:pt x="82294" y="35788"/>
                    <a:pt x="82320" y="35790"/>
                  </a:cubicBezTo>
                  <a:cubicBezTo>
                    <a:pt x="84780" y="33415"/>
                    <a:pt x="81526" y="28594"/>
                    <a:pt x="85302" y="28594"/>
                  </a:cubicBezTo>
                  <a:cubicBezTo>
                    <a:pt x="85766" y="28594"/>
                    <a:pt x="86336" y="28666"/>
                    <a:pt x="87035" y="28825"/>
                  </a:cubicBezTo>
                  <a:cubicBezTo>
                    <a:pt x="89749" y="29825"/>
                    <a:pt x="87523" y="32266"/>
                    <a:pt x="86261" y="33445"/>
                  </a:cubicBezTo>
                  <a:cubicBezTo>
                    <a:pt x="84844" y="34671"/>
                    <a:pt x="85749" y="36469"/>
                    <a:pt x="83153" y="37267"/>
                  </a:cubicBezTo>
                  <a:cubicBezTo>
                    <a:pt x="83046" y="37302"/>
                    <a:pt x="82975" y="37410"/>
                    <a:pt x="82987" y="37517"/>
                  </a:cubicBezTo>
                  <a:cubicBezTo>
                    <a:pt x="83284" y="39255"/>
                    <a:pt x="83284" y="41017"/>
                    <a:pt x="82987" y="42744"/>
                  </a:cubicBezTo>
                  <a:cubicBezTo>
                    <a:pt x="82677" y="44363"/>
                    <a:pt x="82749" y="45637"/>
                    <a:pt x="84677" y="46113"/>
                  </a:cubicBezTo>
                  <a:cubicBezTo>
                    <a:pt x="85404" y="46494"/>
                    <a:pt x="84642" y="47006"/>
                    <a:pt x="85177" y="47125"/>
                  </a:cubicBezTo>
                  <a:cubicBezTo>
                    <a:pt x="85753" y="47142"/>
                    <a:pt x="86619" y="48578"/>
                    <a:pt x="87397" y="48578"/>
                  </a:cubicBezTo>
                  <a:cubicBezTo>
                    <a:pt x="87746" y="48578"/>
                    <a:pt x="88077" y="48290"/>
                    <a:pt x="88356" y="47458"/>
                  </a:cubicBezTo>
                  <a:cubicBezTo>
                    <a:pt x="88547" y="47197"/>
                    <a:pt x="89083" y="47220"/>
                    <a:pt x="89416" y="47113"/>
                  </a:cubicBezTo>
                  <a:cubicBezTo>
                    <a:pt x="90670" y="46492"/>
                    <a:pt x="91847" y="45681"/>
                    <a:pt x="93300" y="45681"/>
                  </a:cubicBezTo>
                  <a:cubicBezTo>
                    <a:pt x="93350" y="45681"/>
                    <a:pt x="93401" y="45682"/>
                    <a:pt x="93452" y="45684"/>
                  </a:cubicBezTo>
                  <a:cubicBezTo>
                    <a:pt x="93559" y="45684"/>
                    <a:pt x="93655" y="45601"/>
                    <a:pt x="93678" y="45506"/>
                  </a:cubicBezTo>
                  <a:cubicBezTo>
                    <a:pt x="93855" y="45079"/>
                    <a:pt x="94207" y="44946"/>
                    <a:pt x="94608" y="44946"/>
                  </a:cubicBezTo>
                  <a:cubicBezTo>
                    <a:pt x="95125" y="44946"/>
                    <a:pt x="95722" y="45167"/>
                    <a:pt x="96131" y="45268"/>
                  </a:cubicBezTo>
                  <a:cubicBezTo>
                    <a:pt x="96159" y="45970"/>
                    <a:pt x="96293" y="46158"/>
                    <a:pt x="96554" y="46158"/>
                  </a:cubicBezTo>
                  <a:cubicBezTo>
                    <a:pt x="96855" y="46158"/>
                    <a:pt x="97325" y="45908"/>
                    <a:pt x="97998" y="45908"/>
                  </a:cubicBezTo>
                  <a:cubicBezTo>
                    <a:pt x="98465" y="45908"/>
                    <a:pt x="99029" y="46028"/>
                    <a:pt x="99703" y="46435"/>
                  </a:cubicBezTo>
                  <a:cubicBezTo>
                    <a:pt x="98322" y="46661"/>
                    <a:pt x="96929" y="47149"/>
                    <a:pt x="95988" y="48209"/>
                  </a:cubicBezTo>
                  <a:cubicBezTo>
                    <a:pt x="93738" y="49542"/>
                    <a:pt x="89916" y="47923"/>
                    <a:pt x="88297" y="50375"/>
                  </a:cubicBezTo>
                  <a:cubicBezTo>
                    <a:pt x="88106" y="50649"/>
                    <a:pt x="88630" y="50816"/>
                    <a:pt x="88785" y="50947"/>
                  </a:cubicBezTo>
                  <a:cubicBezTo>
                    <a:pt x="88279" y="51575"/>
                    <a:pt x="87906" y="53477"/>
                    <a:pt x="88593" y="53477"/>
                  </a:cubicBezTo>
                  <a:cubicBezTo>
                    <a:pt x="88779" y="53477"/>
                    <a:pt x="89044" y="53338"/>
                    <a:pt x="89404" y="52995"/>
                  </a:cubicBezTo>
                  <a:cubicBezTo>
                    <a:pt x="90023" y="53031"/>
                    <a:pt x="89690" y="54126"/>
                    <a:pt x="90023" y="54281"/>
                  </a:cubicBezTo>
                  <a:cubicBezTo>
                    <a:pt x="89940" y="54316"/>
                    <a:pt x="89880" y="54400"/>
                    <a:pt x="89880" y="54483"/>
                  </a:cubicBezTo>
                  <a:cubicBezTo>
                    <a:pt x="89857" y="55567"/>
                    <a:pt x="89595" y="56614"/>
                    <a:pt x="89118" y="57579"/>
                  </a:cubicBezTo>
                  <a:cubicBezTo>
                    <a:pt x="87796" y="57215"/>
                    <a:pt x="87239" y="54791"/>
                    <a:pt x="85747" y="54791"/>
                  </a:cubicBezTo>
                  <a:cubicBezTo>
                    <a:pt x="85627" y="54791"/>
                    <a:pt x="85501" y="54807"/>
                    <a:pt x="85368" y="54840"/>
                  </a:cubicBezTo>
                  <a:cubicBezTo>
                    <a:pt x="84070" y="55174"/>
                    <a:pt x="84153" y="56888"/>
                    <a:pt x="83570" y="57864"/>
                  </a:cubicBezTo>
                  <a:cubicBezTo>
                    <a:pt x="83332" y="58257"/>
                    <a:pt x="82475" y="59258"/>
                    <a:pt x="83034" y="59650"/>
                  </a:cubicBezTo>
                  <a:cubicBezTo>
                    <a:pt x="82403" y="60710"/>
                    <a:pt x="83951" y="63187"/>
                    <a:pt x="84880" y="63925"/>
                  </a:cubicBezTo>
                  <a:cubicBezTo>
                    <a:pt x="84851" y="63924"/>
                    <a:pt x="84821" y="63923"/>
                    <a:pt x="84792" y="63923"/>
                  </a:cubicBezTo>
                  <a:cubicBezTo>
                    <a:pt x="84478" y="63923"/>
                    <a:pt x="84174" y="63981"/>
                    <a:pt x="83880" y="64080"/>
                  </a:cubicBezTo>
                  <a:cubicBezTo>
                    <a:pt x="83825" y="63589"/>
                    <a:pt x="83671" y="63401"/>
                    <a:pt x="83488" y="63401"/>
                  </a:cubicBezTo>
                  <a:cubicBezTo>
                    <a:pt x="83034" y="63401"/>
                    <a:pt x="82397" y="64551"/>
                    <a:pt x="82618" y="65127"/>
                  </a:cubicBezTo>
                  <a:cubicBezTo>
                    <a:pt x="82010" y="65080"/>
                    <a:pt x="81844" y="64532"/>
                    <a:pt x="81844" y="64032"/>
                  </a:cubicBezTo>
                  <a:cubicBezTo>
                    <a:pt x="81724" y="63969"/>
                    <a:pt x="81611" y="63941"/>
                    <a:pt x="81505" y="63941"/>
                  </a:cubicBezTo>
                  <a:cubicBezTo>
                    <a:pt x="80830" y="63941"/>
                    <a:pt x="80445" y="65087"/>
                    <a:pt x="80558" y="65663"/>
                  </a:cubicBezTo>
                  <a:cubicBezTo>
                    <a:pt x="80617" y="66211"/>
                    <a:pt x="80760" y="66901"/>
                    <a:pt x="80463" y="67282"/>
                  </a:cubicBezTo>
                  <a:cubicBezTo>
                    <a:pt x="77843" y="66556"/>
                    <a:pt x="78927" y="65901"/>
                    <a:pt x="78057" y="65080"/>
                  </a:cubicBezTo>
                  <a:lnTo>
                    <a:pt x="78057" y="65080"/>
                  </a:lnTo>
                  <a:cubicBezTo>
                    <a:pt x="74902" y="65294"/>
                    <a:pt x="71985" y="66901"/>
                    <a:pt x="69556" y="68913"/>
                  </a:cubicBezTo>
                  <a:cubicBezTo>
                    <a:pt x="69544" y="68910"/>
                    <a:pt x="69530" y="68909"/>
                    <a:pt x="69516" y="68909"/>
                  </a:cubicBezTo>
                  <a:cubicBezTo>
                    <a:pt x="69478" y="68909"/>
                    <a:pt x="69436" y="68920"/>
                    <a:pt x="69402" y="68937"/>
                  </a:cubicBezTo>
                  <a:cubicBezTo>
                    <a:pt x="69437" y="68854"/>
                    <a:pt x="69425" y="68759"/>
                    <a:pt x="69366" y="68699"/>
                  </a:cubicBezTo>
                  <a:cubicBezTo>
                    <a:pt x="68604" y="67764"/>
                    <a:pt x="69466" y="67568"/>
                    <a:pt x="68040" y="67568"/>
                  </a:cubicBezTo>
                  <a:cubicBezTo>
                    <a:pt x="67996" y="67568"/>
                    <a:pt x="67950" y="67568"/>
                    <a:pt x="67901" y="67568"/>
                  </a:cubicBezTo>
                  <a:cubicBezTo>
                    <a:pt x="67677" y="66688"/>
                    <a:pt x="67069" y="66456"/>
                    <a:pt x="66351" y="66456"/>
                  </a:cubicBezTo>
                  <a:cubicBezTo>
                    <a:pt x="65544" y="66456"/>
                    <a:pt x="64597" y="66749"/>
                    <a:pt x="63897" y="66749"/>
                  </a:cubicBezTo>
                  <a:cubicBezTo>
                    <a:pt x="63862" y="66749"/>
                    <a:pt x="63827" y="66748"/>
                    <a:pt x="63794" y="66747"/>
                  </a:cubicBezTo>
                  <a:cubicBezTo>
                    <a:pt x="62701" y="66566"/>
                    <a:pt x="61800" y="65341"/>
                    <a:pt x="60657" y="65341"/>
                  </a:cubicBezTo>
                  <a:cubicBezTo>
                    <a:pt x="60592" y="65341"/>
                    <a:pt x="60527" y="65345"/>
                    <a:pt x="60460" y="65354"/>
                  </a:cubicBezTo>
                  <a:cubicBezTo>
                    <a:pt x="60186" y="63889"/>
                    <a:pt x="60019" y="61996"/>
                    <a:pt x="61579" y="61163"/>
                  </a:cubicBezTo>
                  <a:cubicBezTo>
                    <a:pt x="62127" y="60912"/>
                    <a:pt x="62889" y="60793"/>
                    <a:pt x="63044" y="60115"/>
                  </a:cubicBezTo>
                  <a:cubicBezTo>
                    <a:pt x="63306" y="59519"/>
                    <a:pt x="62175" y="58484"/>
                    <a:pt x="62532" y="58091"/>
                  </a:cubicBezTo>
                  <a:cubicBezTo>
                    <a:pt x="62802" y="57744"/>
                    <a:pt x="62209" y="57452"/>
                    <a:pt x="61765" y="57452"/>
                  </a:cubicBezTo>
                  <a:cubicBezTo>
                    <a:pt x="61583" y="57452"/>
                    <a:pt x="61427" y="57500"/>
                    <a:pt x="61365" y="57614"/>
                  </a:cubicBezTo>
                  <a:lnTo>
                    <a:pt x="61115" y="58174"/>
                  </a:lnTo>
                  <a:cubicBezTo>
                    <a:pt x="60791" y="58026"/>
                    <a:pt x="59730" y="57824"/>
                    <a:pt x="58875" y="57824"/>
                  </a:cubicBezTo>
                  <a:cubicBezTo>
                    <a:pt x="58285" y="57824"/>
                    <a:pt x="57792" y="57921"/>
                    <a:pt x="57710" y="58198"/>
                  </a:cubicBezTo>
                  <a:cubicBezTo>
                    <a:pt x="58031" y="60651"/>
                    <a:pt x="57626" y="64818"/>
                    <a:pt x="58924" y="67044"/>
                  </a:cubicBezTo>
                  <a:cubicBezTo>
                    <a:pt x="58460" y="67449"/>
                    <a:pt x="58103" y="67961"/>
                    <a:pt x="57900" y="68532"/>
                  </a:cubicBezTo>
                  <a:cubicBezTo>
                    <a:pt x="57606" y="68179"/>
                    <a:pt x="55594" y="67080"/>
                    <a:pt x="54738" y="67080"/>
                  </a:cubicBezTo>
                  <a:cubicBezTo>
                    <a:pt x="54556" y="67080"/>
                    <a:pt x="54426" y="67130"/>
                    <a:pt x="54376" y="67247"/>
                  </a:cubicBezTo>
                  <a:lnTo>
                    <a:pt x="54197" y="68211"/>
                  </a:lnTo>
                  <a:cubicBezTo>
                    <a:pt x="53678" y="67981"/>
                    <a:pt x="53041" y="67828"/>
                    <a:pt x="52427" y="67828"/>
                  </a:cubicBezTo>
                  <a:cubicBezTo>
                    <a:pt x="51831" y="67828"/>
                    <a:pt x="51256" y="67972"/>
                    <a:pt x="50828" y="68330"/>
                  </a:cubicBezTo>
                  <a:lnTo>
                    <a:pt x="50233" y="70735"/>
                  </a:lnTo>
                  <a:lnTo>
                    <a:pt x="49709" y="70545"/>
                  </a:lnTo>
                  <a:cubicBezTo>
                    <a:pt x="49666" y="70365"/>
                    <a:pt x="50009" y="68834"/>
                    <a:pt x="49603" y="68834"/>
                  </a:cubicBezTo>
                  <a:cubicBezTo>
                    <a:pt x="49552" y="68834"/>
                    <a:pt x="49489" y="68859"/>
                    <a:pt x="49411" y="68913"/>
                  </a:cubicBezTo>
                  <a:cubicBezTo>
                    <a:pt x="48649" y="69973"/>
                    <a:pt x="46482" y="71485"/>
                    <a:pt x="46899" y="72973"/>
                  </a:cubicBezTo>
                  <a:cubicBezTo>
                    <a:pt x="46887" y="72997"/>
                    <a:pt x="46875" y="73021"/>
                    <a:pt x="46863" y="73033"/>
                  </a:cubicBezTo>
                  <a:cubicBezTo>
                    <a:pt x="46294" y="73348"/>
                    <a:pt x="45892" y="73445"/>
                    <a:pt x="45575" y="73445"/>
                  </a:cubicBezTo>
                  <a:cubicBezTo>
                    <a:pt x="45060" y="73445"/>
                    <a:pt x="44768" y="73188"/>
                    <a:pt x="44349" y="73188"/>
                  </a:cubicBezTo>
                  <a:cubicBezTo>
                    <a:pt x="44215" y="73188"/>
                    <a:pt x="44069" y="73214"/>
                    <a:pt x="43898" y="73283"/>
                  </a:cubicBezTo>
                  <a:cubicBezTo>
                    <a:pt x="43577" y="73378"/>
                    <a:pt x="42982" y="73557"/>
                    <a:pt x="42886" y="73569"/>
                  </a:cubicBezTo>
                  <a:cubicBezTo>
                    <a:pt x="42744" y="73605"/>
                    <a:pt x="42541" y="73569"/>
                    <a:pt x="42446" y="73724"/>
                  </a:cubicBezTo>
                  <a:cubicBezTo>
                    <a:pt x="39942" y="73949"/>
                    <a:pt x="38426" y="78222"/>
                    <a:pt x="36135" y="78222"/>
                  </a:cubicBezTo>
                  <a:cubicBezTo>
                    <a:pt x="35397" y="78222"/>
                    <a:pt x="34580" y="77779"/>
                    <a:pt x="33623" y="76617"/>
                  </a:cubicBezTo>
                  <a:cubicBezTo>
                    <a:pt x="33519" y="76299"/>
                    <a:pt x="33252" y="76149"/>
                    <a:pt x="32973" y="76149"/>
                  </a:cubicBezTo>
                  <a:cubicBezTo>
                    <a:pt x="32679" y="76149"/>
                    <a:pt x="32371" y="76317"/>
                    <a:pt x="32230" y="76629"/>
                  </a:cubicBezTo>
                  <a:cubicBezTo>
                    <a:pt x="32064" y="76986"/>
                    <a:pt x="32111" y="77355"/>
                    <a:pt x="32135" y="77700"/>
                  </a:cubicBezTo>
                  <a:cubicBezTo>
                    <a:pt x="32276" y="78360"/>
                    <a:pt x="31944" y="78588"/>
                    <a:pt x="31335" y="78588"/>
                  </a:cubicBezTo>
                  <a:cubicBezTo>
                    <a:pt x="29969" y="78588"/>
                    <a:pt x="27208" y="77442"/>
                    <a:pt x="25246" y="77442"/>
                  </a:cubicBezTo>
                  <a:cubicBezTo>
                    <a:pt x="24748" y="77442"/>
                    <a:pt x="24302" y="77516"/>
                    <a:pt x="23944" y="77700"/>
                  </a:cubicBezTo>
                  <a:cubicBezTo>
                    <a:pt x="23813" y="77950"/>
                    <a:pt x="24956" y="78593"/>
                    <a:pt x="25051" y="78736"/>
                  </a:cubicBezTo>
                  <a:lnTo>
                    <a:pt x="23932" y="79915"/>
                  </a:lnTo>
                  <a:cubicBezTo>
                    <a:pt x="23813" y="80034"/>
                    <a:pt x="23872" y="80236"/>
                    <a:pt x="24039" y="80284"/>
                  </a:cubicBezTo>
                  <a:cubicBezTo>
                    <a:pt x="25527" y="80713"/>
                    <a:pt x="28599" y="81832"/>
                    <a:pt x="28563" y="83630"/>
                  </a:cubicBezTo>
                  <a:cubicBezTo>
                    <a:pt x="28932" y="83796"/>
                    <a:pt x="29230" y="83880"/>
                    <a:pt x="29194" y="84380"/>
                  </a:cubicBezTo>
                  <a:cubicBezTo>
                    <a:pt x="29254" y="84796"/>
                    <a:pt x="28635" y="85177"/>
                    <a:pt x="28670" y="85630"/>
                  </a:cubicBezTo>
                  <a:cubicBezTo>
                    <a:pt x="29135" y="86428"/>
                    <a:pt x="29956" y="86940"/>
                    <a:pt x="30885" y="86999"/>
                  </a:cubicBezTo>
                  <a:cubicBezTo>
                    <a:pt x="30611" y="88094"/>
                    <a:pt x="30468" y="89214"/>
                    <a:pt x="30456" y="90345"/>
                  </a:cubicBezTo>
                  <a:lnTo>
                    <a:pt x="30325" y="90047"/>
                  </a:lnTo>
                  <a:cubicBezTo>
                    <a:pt x="30283" y="89962"/>
                    <a:pt x="30204" y="89924"/>
                    <a:pt x="30126" y="89924"/>
                  </a:cubicBezTo>
                  <a:cubicBezTo>
                    <a:pt x="30007" y="89924"/>
                    <a:pt x="29889" y="90011"/>
                    <a:pt x="29897" y="90154"/>
                  </a:cubicBezTo>
                  <a:cubicBezTo>
                    <a:pt x="30016" y="92107"/>
                    <a:pt x="27396" y="95583"/>
                    <a:pt x="25218" y="95595"/>
                  </a:cubicBezTo>
                  <a:cubicBezTo>
                    <a:pt x="23658" y="95321"/>
                    <a:pt x="22170" y="94298"/>
                    <a:pt x="20693" y="93690"/>
                  </a:cubicBezTo>
                  <a:cubicBezTo>
                    <a:pt x="20649" y="93683"/>
                    <a:pt x="20605" y="93680"/>
                    <a:pt x="20561" y="93680"/>
                  </a:cubicBezTo>
                  <a:cubicBezTo>
                    <a:pt x="20094" y="93680"/>
                    <a:pt x="19599" y="94034"/>
                    <a:pt x="19166" y="94034"/>
                  </a:cubicBezTo>
                  <a:cubicBezTo>
                    <a:pt x="19081" y="94034"/>
                    <a:pt x="18999" y="94021"/>
                    <a:pt x="18919" y="93988"/>
                  </a:cubicBezTo>
                  <a:cubicBezTo>
                    <a:pt x="18705" y="93893"/>
                    <a:pt x="18598" y="93631"/>
                    <a:pt x="18479" y="93345"/>
                  </a:cubicBezTo>
                  <a:cubicBezTo>
                    <a:pt x="18266" y="92528"/>
                    <a:pt x="17602" y="92228"/>
                    <a:pt x="16876" y="92228"/>
                  </a:cubicBezTo>
                  <a:cubicBezTo>
                    <a:pt x="16586" y="92228"/>
                    <a:pt x="16287" y="92275"/>
                    <a:pt x="16002" y="92357"/>
                  </a:cubicBezTo>
                  <a:cubicBezTo>
                    <a:pt x="15778" y="92422"/>
                    <a:pt x="15508" y="92447"/>
                    <a:pt x="15263" y="92447"/>
                  </a:cubicBezTo>
                  <a:cubicBezTo>
                    <a:pt x="14883" y="92447"/>
                    <a:pt x="14568" y="92386"/>
                    <a:pt x="14597" y="92321"/>
                  </a:cubicBezTo>
                  <a:cubicBezTo>
                    <a:pt x="14493" y="92227"/>
                    <a:pt x="14554" y="91773"/>
                    <a:pt x="14346" y="91773"/>
                  </a:cubicBezTo>
                  <a:cubicBezTo>
                    <a:pt x="14292" y="91773"/>
                    <a:pt x="14220" y="91804"/>
                    <a:pt x="14121" y="91881"/>
                  </a:cubicBezTo>
                  <a:cubicBezTo>
                    <a:pt x="14076" y="91900"/>
                    <a:pt x="14035" y="91909"/>
                    <a:pt x="13997" y="91909"/>
                  </a:cubicBezTo>
                  <a:cubicBezTo>
                    <a:pt x="13712" y="91909"/>
                    <a:pt x="13605" y="91409"/>
                    <a:pt x="13490" y="91178"/>
                  </a:cubicBezTo>
                  <a:cubicBezTo>
                    <a:pt x="13249" y="90560"/>
                    <a:pt x="12643" y="90218"/>
                    <a:pt x="12074" y="90218"/>
                  </a:cubicBezTo>
                  <a:cubicBezTo>
                    <a:pt x="11546" y="90218"/>
                    <a:pt x="11049" y="90513"/>
                    <a:pt x="10906" y="91154"/>
                  </a:cubicBezTo>
                  <a:cubicBezTo>
                    <a:pt x="10472" y="91025"/>
                    <a:pt x="9960" y="90928"/>
                    <a:pt x="9460" y="90928"/>
                  </a:cubicBezTo>
                  <a:cubicBezTo>
                    <a:pt x="8944" y="90928"/>
                    <a:pt x="8441" y="91031"/>
                    <a:pt x="8049" y="91309"/>
                  </a:cubicBezTo>
                  <a:cubicBezTo>
                    <a:pt x="8334" y="92154"/>
                    <a:pt x="9144" y="93786"/>
                    <a:pt x="7775" y="94131"/>
                  </a:cubicBezTo>
                  <a:cubicBezTo>
                    <a:pt x="7656" y="94143"/>
                    <a:pt x="7572" y="94238"/>
                    <a:pt x="7572" y="94357"/>
                  </a:cubicBezTo>
                  <a:cubicBezTo>
                    <a:pt x="7358" y="97250"/>
                    <a:pt x="5917" y="100013"/>
                    <a:pt x="4191" y="102251"/>
                  </a:cubicBezTo>
                  <a:cubicBezTo>
                    <a:pt x="0" y="105966"/>
                    <a:pt x="4274" y="104108"/>
                    <a:pt x="3239" y="106501"/>
                  </a:cubicBezTo>
                  <a:cubicBezTo>
                    <a:pt x="3048" y="107204"/>
                    <a:pt x="1322" y="109680"/>
                    <a:pt x="1869" y="110359"/>
                  </a:cubicBezTo>
                  <a:cubicBezTo>
                    <a:pt x="2804" y="111089"/>
                    <a:pt x="4111" y="111972"/>
                    <a:pt x="5402" y="111972"/>
                  </a:cubicBezTo>
                  <a:cubicBezTo>
                    <a:pt x="5459" y="111972"/>
                    <a:pt x="5515" y="111970"/>
                    <a:pt x="5572" y="111966"/>
                  </a:cubicBezTo>
                  <a:cubicBezTo>
                    <a:pt x="10168" y="112407"/>
                    <a:pt x="6596" y="114872"/>
                    <a:pt x="9299" y="116907"/>
                  </a:cubicBezTo>
                  <a:cubicBezTo>
                    <a:pt x="9302" y="116925"/>
                    <a:pt x="9323" y="116934"/>
                    <a:pt x="9358" y="116934"/>
                  </a:cubicBezTo>
                  <a:cubicBezTo>
                    <a:pt x="9744" y="116934"/>
                    <a:pt x="11880" y="115955"/>
                    <a:pt x="11978" y="115955"/>
                  </a:cubicBezTo>
                  <a:lnTo>
                    <a:pt x="12537" y="116657"/>
                  </a:lnTo>
                  <a:cubicBezTo>
                    <a:pt x="12610" y="116696"/>
                    <a:pt x="12681" y="116714"/>
                    <a:pt x="12749" y="116714"/>
                  </a:cubicBezTo>
                  <a:cubicBezTo>
                    <a:pt x="13263" y="116714"/>
                    <a:pt x="13624" y="115709"/>
                    <a:pt x="13383" y="115288"/>
                  </a:cubicBezTo>
                  <a:cubicBezTo>
                    <a:pt x="13477" y="115244"/>
                    <a:pt x="13565" y="115224"/>
                    <a:pt x="13649" y="115224"/>
                  </a:cubicBezTo>
                  <a:cubicBezTo>
                    <a:pt x="14377" y="115224"/>
                    <a:pt x="14775" y="116728"/>
                    <a:pt x="16216" y="116824"/>
                  </a:cubicBezTo>
                  <a:lnTo>
                    <a:pt x="19836" y="117658"/>
                  </a:lnTo>
                  <a:cubicBezTo>
                    <a:pt x="19852" y="117661"/>
                    <a:pt x="19868" y="117663"/>
                    <a:pt x="19884" y="117663"/>
                  </a:cubicBezTo>
                  <a:cubicBezTo>
                    <a:pt x="20029" y="117663"/>
                    <a:pt x="20141" y="117522"/>
                    <a:pt x="20098" y="117372"/>
                  </a:cubicBezTo>
                  <a:cubicBezTo>
                    <a:pt x="19748" y="116295"/>
                    <a:pt x="20688" y="115278"/>
                    <a:pt x="21697" y="115278"/>
                  </a:cubicBezTo>
                  <a:cubicBezTo>
                    <a:pt x="21960" y="115278"/>
                    <a:pt x="22228" y="115347"/>
                    <a:pt x="22479" y="115503"/>
                  </a:cubicBezTo>
                  <a:cubicBezTo>
                    <a:pt x="22726" y="115715"/>
                    <a:pt x="22979" y="115811"/>
                    <a:pt x="23214" y="115811"/>
                  </a:cubicBezTo>
                  <a:cubicBezTo>
                    <a:pt x="23706" y="115811"/>
                    <a:pt x="24120" y="115393"/>
                    <a:pt x="24241" y="114741"/>
                  </a:cubicBezTo>
                  <a:cubicBezTo>
                    <a:pt x="24328" y="113902"/>
                    <a:pt x="24555" y="113442"/>
                    <a:pt x="25366" y="113442"/>
                  </a:cubicBezTo>
                  <a:cubicBezTo>
                    <a:pt x="25442" y="113442"/>
                    <a:pt x="25524" y="113446"/>
                    <a:pt x="25610" y="113455"/>
                  </a:cubicBezTo>
                  <a:cubicBezTo>
                    <a:pt x="25694" y="113463"/>
                    <a:pt x="25774" y="113467"/>
                    <a:pt x="25852" y="113467"/>
                  </a:cubicBezTo>
                  <a:cubicBezTo>
                    <a:pt x="26965" y="113467"/>
                    <a:pt x="27423" y="112610"/>
                    <a:pt x="26777" y="111585"/>
                  </a:cubicBezTo>
                  <a:cubicBezTo>
                    <a:pt x="26087" y="110561"/>
                    <a:pt x="26801" y="109418"/>
                    <a:pt x="27861" y="108787"/>
                  </a:cubicBezTo>
                  <a:cubicBezTo>
                    <a:pt x="29801" y="107763"/>
                    <a:pt x="30004" y="107716"/>
                    <a:pt x="31337" y="105978"/>
                  </a:cubicBezTo>
                  <a:cubicBezTo>
                    <a:pt x="33302" y="105132"/>
                    <a:pt x="36171" y="105549"/>
                    <a:pt x="37326" y="103489"/>
                  </a:cubicBezTo>
                  <a:cubicBezTo>
                    <a:pt x="37445" y="103215"/>
                    <a:pt x="37814" y="102739"/>
                    <a:pt x="37505" y="102430"/>
                  </a:cubicBezTo>
                  <a:lnTo>
                    <a:pt x="37505" y="102430"/>
                  </a:lnTo>
                  <a:cubicBezTo>
                    <a:pt x="37524" y="102434"/>
                    <a:pt x="37543" y="102436"/>
                    <a:pt x="37560" y="102436"/>
                  </a:cubicBezTo>
                  <a:cubicBezTo>
                    <a:pt x="37921" y="102436"/>
                    <a:pt x="37920" y="101548"/>
                    <a:pt x="38136" y="101298"/>
                  </a:cubicBezTo>
                  <a:cubicBezTo>
                    <a:pt x="38723" y="100162"/>
                    <a:pt x="39809" y="99641"/>
                    <a:pt x="40939" y="99641"/>
                  </a:cubicBezTo>
                  <a:cubicBezTo>
                    <a:pt x="42283" y="99641"/>
                    <a:pt x="43688" y="100378"/>
                    <a:pt x="44387" y="101691"/>
                  </a:cubicBezTo>
                  <a:cubicBezTo>
                    <a:pt x="44418" y="102296"/>
                    <a:pt x="45170" y="102625"/>
                    <a:pt x="45910" y="102625"/>
                  </a:cubicBezTo>
                  <a:cubicBezTo>
                    <a:pt x="46568" y="102625"/>
                    <a:pt x="47216" y="102365"/>
                    <a:pt x="47339" y="101810"/>
                  </a:cubicBezTo>
                  <a:cubicBezTo>
                    <a:pt x="47470" y="100346"/>
                    <a:pt x="49721" y="101751"/>
                    <a:pt x="50054" y="100155"/>
                  </a:cubicBezTo>
                  <a:cubicBezTo>
                    <a:pt x="50542" y="99703"/>
                    <a:pt x="51899" y="100227"/>
                    <a:pt x="52018" y="99084"/>
                  </a:cubicBezTo>
                  <a:cubicBezTo>
                    <a:pt x="52338" y="98946"/>
                    <a:pt x="52608" y="98893"/>
                    <a:pt x="52837" y="98893"/>
                  </a:cubicBezTo>
                  <a:cubicBezTo>
                    <a:pt x="53584" y="98893"/>
                    <a:pt x="53907" y="99450"/>
                    <a:pt x="54135" y="99450"/>
                  </a:cubicBezTo>
                  <a:cubicBezTo>
                    <a:pt x="54201" y="99450"/>
                    <a:pt x="54259" y="99404"/>
                    <a:pt x="54316" y="99286"/>
                  </a:cubicBezTo>
                  <a:cubicBezTo>
                    <a:pt x="54483" y="98703"/>
                    <a:pt x="54971" y="98286"/>
                    <a:pt x="55567" y="98191"/>
                  </a:cubicBezTo>
                  <a:lnTo>
                    <a:pt x="55567" y="98191"/>
                  </a:lnTo>
                  <a:cubicBezTo>
                    <a:pt x="55055" y="102620"/>
                    <a:pt x="60734" y="108990"/>
                    <a:pt x="64461" y="111038"/>
                  </a:cubicBezTo>
                  <a:cubicBezTo>
                    <a:pt x="65651" y="111597"/>
                    <a:pt x="67366" y="112228"/>
                    <a:pt x="67354" y="113502"/>
                  </a:cubicBezTo>
                  <a:cubicBezTo>
                    <a:pt x="67215" y="114196"/>
                    <a:pt x="67736" y="114478"/>
                    <a:pt x="68308" y="114478"/>
                  </a:cubicBezTo>
                  <a:cubicBezTo>
                    <a:pt x="68374" y="114478"/>
                    <a:pt x="68442" y="114474"/>
                    <a:pt x="68509" y="114467"/>
                  </a:cubicBezTo>
                  <a:cubicBezTo>
                    <a:pt x="70890" y="115336"/>
                    <a:pt x="70818" y="119074"/>
                    <a:pt x="69211" y="120682"/>
                  </a:cubicBezTo>
                  <a:cubicBezTo>
                    <a:pt x="69092" y="120801"/>
                    <a:pt x="69152" y="121015"/>
                    <a:pt x="69330" y="121051"/>
                  </a:cubicBezTo>
                  <a:cubicBezTo>
                    <a:pt x="69333" y="121050"/>
                    <a:pt x="69336" y="121050"/>
                    <a:pt x="69340" y="121050"/>
                  </a:cubicBezTo>
                  <a:cubicBezTo>
                    <a:pt x="69497" y="121050"/>
                    <a:pt x="70736" y="121406"/>
                    <a:pt x="71170" y="121406"/>
                  </a:cubicBezTo>
                  <a:cubicBezTo>
                    <a:pt x="71255" y="121406"/>
                    <a:pt x="71309" y="121393"/>
                    <a:pt x="71319" y="121360"/>
                  </a:cubicBezTo>
                  <a:cubicBezTo>
                    <a:pt x="71104" y="119563"/>
                    <a:pt x="74033" y="118812"/>
                    <a:pt x="73628" y="116967"/>
                  </a:cubicBezTo>
                  <a:cubicBezTo>
                    <a:pt x="73462" y="116217"/>
                    <a:pt x="72628" y="115812"/>
                    <a:pt x="72378" y="115122"/>
                  </a:cubicBezTo>
                  <a:cubicBezTo>
                    <a:pt x="72114" y="114372"/>
                    <a:pt x="73002" y="113582"/>
                    <a:pt x="73740" y="113582"/>
                  </a:cubicBezTo>
                  <a:cubicBezTo>
                    <a:pt x="73799" y="113582"/>
                    <a:pt x="73857" y="113587"/>
                    <a:pt x="73914" y="113598"/>
                  </a:cubicBezTo>
                  <a:cubicBezTo>
                    <a:pt x="74843" y="113729"/>
                    <a:pt x="75510" y="114633"/>
                    <a:pt x="75760" y="115467"/>
                  </a:cubicBezTo>
                  <a:cubicBezTo>
                    <a:pt x="75920" y="115623"/>
                    <a:pt x="76094" y="115690"/>
                    <a:pt x="76267" y="115690"/>
                  </a:cubicBezTo>
                  <a:cubicBezTo>
                    <a:pt x="76993" y="115690"/>
                    <a:pt x="77706" y="114518"/>
                    <a:pt x="77379" y="113836"/>
                  </a:cubicBezTo>
                  <a:cubicBezTo>
                    <a:pt x="76783" y="112109"/>
                    <a:pt x="72140" y="110490"/>
                    <a:pt x="70771" y="109478"/>
                  </a:cubicBezTo>
                  <a:cubicBezTo>
                    <a:pt x="70938" y="109121"/>
                    <a:pt x="71354" y="109180"/>
                    <a:pt x="71640" y="109049"/>
                  </a:cubicBezTo>
                  <a:cubicBezTo>
                    <a:pt x="71738" y="108096"/>
                    <a:pt x="70860" y="107946"/>
                    <a:pt x="70014" y="107946"/>
                  </a:cubicBezTo>
                  <a:cubicBezTo>
                    <a:pt x="69623" y="107946"/>
                    <a:pt x="69239" y="107978"/>
                    <a:pt x="68961" y="107978"/>
                  </a:cubicBezTo>
                  <a:cubicBezTo>
                    <a:pt x="67401" y="107680"/>
                    <a:pt x="66199" y="106013"/>
                    <a:pt x="65961" y="104477"/>
                  </a:cubicBezTo>
                  <a:cubicBezTo>
                    <a:pt x="66092" y="100310"/>
                    <a:pt x="61496" y="101715"/>
                    <a:pt x="62484" y="98453"/>
                  </a:cubicBezTo>
                  <a:cubicBezTo>
                    <a:pt x="62675" y="97834"/>
                    <a:pt x="62782" y="97048"/>
                    <a:pt x="62365" y="96488"/>
                  </a:cubicBezTo>
                  <a:cubicBezTo>
                    <a:pt x="63032" y="96226"/>
                    <a:pt x="65996" y="95381"/>
                    <a:pt x="66032" y="94655"/>
                  </a:cubicBezTo>
                  <a:cubicBezTo>
                    <a:pt x="66068" y="94750"/>
                    <a:pt x="66163" y="94810"/>
                    <a:pt x="66258" y="94810"/>
                  </a:cubicBezTo>
                  <a:cubicBezTo>
                    <a:pt x="66413" y="94976"/>
                    <a:pt x="66163" y="95369"/>
                    <a:pt x="66377" y="95524"/>
                  </a:cubicBezTo>
                  <a:cubicBezTo>
                    <a:pt x="64829" y="97072"/>
                    <a:pt x="65535" y="98480"/>
                    <a:pt x="66439" y="98480"/>
                  </a:cubicBezTo>
                  <a:cubicBezTo>
                    <a:pt x="66953" y="98480"/>
                    <a:pt x="67531" y="98025"/>
                    <a:pt x="67794" y="96881"/>
                  </a:cubicBezTo>
                  <a:cubicBezTo>
                    <a:pt x="69437" y="97131"/>
                    <a:pt x="68437" y="99405"/>
                    <a:pt x="69199" y="100417"/>
                  </a:cubicBezTo>
                  <a:cubicBezTo>
                    <a:pt x="69699" y="101096"/>
                    <a:pt x="70592" y="101370"/>
                    <a:pt x="70783" y="102251"/>
                  </a:cubicBezTo>
                  <a:cubicBezTo>
                    <a:pt x="70950" y="103106"/>
                    <a:pt x="71904" y="103718"/>
                    <a:pt x="72747" y="103718"/>
                  </a:cubicBezTo>
                  <a:cubicBezTo>
                    <a:pt x="72926" y="103718"/>
                    <a:pt x="73099" y="103690"/>
                    <a:pt x="73259" y="103632"/>
                  </a:cubicBezTo>
                  <a:cubicBezTo>
                    <a:pt x="73569" y="104049"/>
                    <a:pt x="74474" y="104001"/>
                    <a:pt x="74390" y="104763"/>
                  </a:cubicBezTo>
                  <a:cubicBezTo>
                    <a:pt x="74855" y="106323"/>
                    <a:pt x="78784" y="106406"/>
                    <a:pt x="78307" y="108002"/>
                  </a:cubicBezTo>
                  <a:cubicBezTo>
                    <a:pt x="78590" y="108322"/>
                    <a:pt x="79064" y="108433"/>
                    <a:pt x="79534" y="108433"/>
                  </a:cubicBezTo>
                  <a:cubicBezTo>
                    <a:pt x="79796" y="108433"/>
                    <a:pt x="80058" y="108398"/>
                    <a:pt x="80284" y="108347"/>
                  </a:cubicBezTo>
                  <a:lnTo>
                    <a:pt x="80284" y="108347"/>
                  </a:lnTo>
                  <a:cubicBezTo>
                    <a:pt x="81026" y="109623"/>
                    <a:pt x="78842" y="114978"/>
                    <a:pt x="80655" y="114978"/>
                  </a:cubicBezTo>
                  <a:cubicBezTo>
                    <a:pt x="80703" y="114978"/>
                    <a:pt x="80754" y="114974"/>
                    <a:pt x="80808" y="114967"/>
                  </a:cubicBezTo>
                  <a:cubicBezTo>
                    <a:pt x="80832" y="114964"/>
                    <a:pt x="80855" y="114962"/>
                    <a:pt x="80878" y="114962"/>
                  </a:cubicBezTo>
                  <a:cubicBezTo>
                    <a:pt x="81447" y="114962"/>
                    <a:pt x="81752" y="115864"/>
                    <a:pt x="82042" y="115864"/>
                  </a:cubicBezTo>
                  <a:cubicBezTo>
                    <a:pt x="82103" y="115864"/>
                    <a:pt x="82163" y="115825"/>
                    <a:pt x="82225" y="115729"/>
                  </a:cubicBezTo>
                  <a:cubicBezTo>
                    <a:pt x="82225" y="115812"/>
                    <a:pt x="82248" y="115884"/>
                    <a:pt x="82272" y="115955"/>
                  </a:cubicBezTo>
                  <a:cubicBezTo>
                    <a:pt x="81879" y="116098"/>
                    <a:pt x="82213" y="116491"/>
                    <a:pt x="82296" y="116741"/>
                  </a:cubicBezTo>
                  <a:cubicBezTo>
                    <a:pt x="82585" y="117388"/>
                    <a:pt x="83267" y="118148"/>
                    <a:pt x="84037" y="118148"/>
                  </a:cubicBezTo>
                  <a:cubicBezTo>
                    <a:pt x="84060" y="118148"/>
                    <a:pt x="84083" y="118147"/>
                    <a:pt x="84106" y="118146"/>
                  </a:cubicBezTo>
                  <a:lnTo>
                    <a:pt x="84106" y="118146"/>
                  </a:lnTo>
                  <a:cubicBezTo>
                    <a:pt x="83951" y="118443"/>
                    <a:pt x="83475" y="118372"/>
                    <a:pt x="83391" y="118658"/>
                  </a:cubicBezTo>
                  <a:cubicBezTo>
                    <a:pt x="83807" y="119136"/>
                    <a:pt x="84542" y="119223"/>
                    <a:pt x="85371" y="119223"/>
                  </a:cubicBezTo>
                  <a:cubicBezTo>
                    <a:pt x="85847" y="119223"/>
                    <a:pt x="86354" y="119194"/>
                    <a:pt x="86849" y="119194"/>
                  </a:cubicBezTo>
                  <a:cubicBezTo>
                    <a:pt x="88108" y="119194"/>
                    <a:pt x="89288" y="119381"/>
                    <a:pt x="89678" y="120706"/>
                  </a:cubicBezTo>
                  <a:cubicBezTo>
                    <a:pt x="89402" y="120549"/>
                    <a:pt x="87936" y="120359"/>
                    <a:pt x="86682" y="120359"/>
                  </a:cubicBezTo>
                  <a:cubicBezTo>
                    <a:pt x="85556" y="120359"/>
                    <a:pt x="84601" y="120512"/>
                    <a:pt x="84832" y="120979"/>
                  </a:cubicBezTo>
                  <a:cubicBezTo>
                    <a:pt x="86249" y="122230"/>
                    <a:pt x="85951" y="123492"/>
                    <a:pt x="86035" y="125135"/>
                  </a:cubicBezTo>
                  <a:cubicBezTo>
                    <a:pt x="86212" y="125761"/>
                    <a:pt x="86624" y="126038"/>
                    <a:pt x="87019" y="126038"/>
                  </a:cubicBezTo>
                  <a:cubicBezTo>
                    <a:pt x="87578" y="126038"/>
                    <a:pt x="88103" y="125482"/>
                    <a:pt x="87880" y="124575"/>
                  </a:cubicBezTo>
                  <a:lnTo>
                    <a:pt x="87880" y="124575"/>
                  </a:lnTo>
                  <a:cubicBezTo>
                    <a:pt x="88328" y="124990"/>
                    <a:pt x="88273" y="126018"/>
                    <a:pt x="88537" y="126018"/>
                  </a:cubicBezTo>
                  <a:cubicBezTo>
                    <a:pt x="88652" y="126018"/>
                    <a:pt x="88827" y="125824"/>
                    <a:pt x="89130" y="125301"/>
                  </a:cubicBezTo>
                  <a:cubicBezTo>
                    <a:pt x="89296" y="125483"/>
                    <a:pt x="90264" y="125986"/>
                    <a:pt x="90757" y="125986"/>
                  </a:cubicBezTo>
                  <a:cubicBezTo>
                    <a:pt x="90975" y="125986"/>
                    <a:pt x="91100" y="125889"/>
                    <a:pt x="91023" y="125623"/>
                  </a:cubicBezTo>
                  <a:cubicBezTo>
                    <a:pt x="90238" y="124611"/>
                    <a:pt x="89607" y="123492"/>
                    <a:pt x="89130" y="122301"/>
                  </a:cubicBezTo>
                  <a:cubicBezTo>
                    <a:pt x="89134" y="122301"/>
                    <a:pt x="89137" y="122301"/>
                    <a:pt x="89141" y="122301"/>
                  </a:cubicBezTo>
                  <a:cubicBezTo>
                    <a:pt x="89794" y="122301"/>
                    <a:pt x="90932" y="123284"/>
                    <a:pt x="91332" y="123284"/>
                  </a:cubicBezTo>
                  <a:cubicBezTo>
                    <a:pt x="91379" y="123284"/>
                    <a:pt x="91415" y="123271"/>
                    <a:pt x="91440" y="123242"/>
                  </a:cubicBezTo>
                  <a:cubicBezTo>
                    <a:pt x="91512" y="123146"/>
                    <a:pt x="91512" y="123015"/>
                    <a:pt x="91428" y="122944"/>
                  </a:cubicBezTo>
                  <a:cubicBezTo>
                    <a:pt x="91011" y="122491"/>
                    <a:pt x="91238" y="121729"/>
                    <a:pt x="91881" y="121706"/>
                  </a:cubicBezTo>
                  <a:cubicBezTo>
                    <a:pt x="91916" y="121695"/>
                    <a:pt x="91951" y="121691"/>
                    <a:pt x="91984" y="121691"/>
                  </a:cubicBezTo>
                  <a:cubicBezTo>
                    <a:pt x="92231" y="121691"/>
                    <a:pt x="92414" y="121943"/>
                    <a:pt x="92608" y="121943"/>
                  </a:cubicBezTo>
                  <a:cubicBezTo>
                    <a:pt x="92658" y="121943"/>
                    <a:pt x="92709" y="121926"/>
                    <a:pt x="92762" y="121884"/>
                  </a:cubicBezTo>
                  <a:cubicBezTo>
                    <a:pt x="93559" y="121015"/>
                    <a:pt x="92738" y="119705"/>
                    <a:pt x="91797" y="119253"/>
                  </a:cubicBezTo>
                  <a:cubicBezTo>
                    <a:pt x="90988" y="118860"/>
                    <a:pt x="89964" y="118765"/>
                    <a:pt x="89309" y="118170"/>
                  </a:cubicBezTo>
                  <a:lnTo>
                    <a:pt x="88987" y="116074"/>
                  </a:lnTo>
                  <a:cubicBezTo>
                    <a:pt x="89015" y="116069"/>
                    <a:pt x="89042" y="116067"/>
                    <a:pt x="89066" y="116067"/>
                  </a:cubicBezTo>
                  <a:cubicBezTo>
                    <a:pt x="89394" y="116067"/>
                    <a:pt x="89412" y="116460"/>
                    <a:pt x="89663" y="116460"/>
                  </a:cubicBezTo>
                  <a:cubicBezTo>
                    <a:pt x="89679" y="116460"/>
                    <a:pt x="89696" y="116458"/>
                    <a:pt x="89714" y="116455"/>
                  </a:cubicBezTo>
                  <a:cubicBezTo>
                    <a:pt x="90214" y="116312"/>
                    <a:pt x="90261" y="115598"/>
                    <a:pt x="89952" y="115241"/>
                  </a:cubicBezTo>
                  <a:cubicBezTo>
                    <a:pt x="89714" y="114943"/>
                    <a:pt x="89368" y="114812"/>
                    <a:pt x="89083" y="114610"/>
                  </a:cubicBezTo>
                  <a:cubicBezTo>
                    <a:pt x="88392" y="114133"/>
                    <a:pt x="88380" y="112824"/>
                    <a:pt x="89035" y="112312"/>
                  </a:cubicBezTo>
                  <a:lnTo>
                    <a:pt x="89035" y="112312"/>
                  </a:lnTo>
                  <a:cubicBezTo>
                    <a:pt x="89690" y="112609"/>
                    <a:pt x="89416" y="114240"/>
                    <a:pt x="90321" y="114562"/>
                  </a:cubicBezTo>
                  <a:cubicBezTo>
                    <a:pt x="90421" y="114606"/>
                    <a:pt x="90522" y="114627"/>
                    <a:pt x="90618" y="114627"/>
                  </a:cubicBezTo>
                  <a:cubicBezTo>
                    <a:pt x="90933" y="114627"/>
                    <a:pt x="91181" y="114398"/>
                    <a:pt x="91071" y="114014"/>
                  </a:cubicBezTo>
                  <a:lnTo>
                    <a:pt x="91071" y="114014"/>
                  </a:lnTo>
                  <a:cubicBezTo>
                    <a:pt x="91213" y="114089"/>
                    <a:pt x="91707" y="114528"/>
                    <a:pt x="91960" y="114528"/>
                  </a:cubicBezTo>
                  <a:cubicBezTo>
                    <a:pt x="92068" y="114528"/>
                    <a:pt x="92132" y="114449"/>
                    <a:pt x="92107" y="114229"/>
                  </a:cubicBezTo>
                  <a:lnTo>
                    <a:pt x="91893" y="113717"/>
                  </a:lnTo>
                  <a:cubicBezTo>
                    <a:pt x="91895" y="113716"/>
                    <a:pt x="91897" y="113716"/>
                    <a:pt x="91899" y="113716"/>
                  </a:cubicBezTo>
                  <a:cubicBezTo>
                    <a:pt x="92067" y="113716"/>
                    <a:pt x="92843" y="114042"/>
                    <a:pt x="93247" y="114042"/>
                  </a:cubicBezTo>
                  <a:cubicBezTo>
                    <a:pt x="93377" y="114042"/>
                    <a:pt x="93468" y="114008"/>
                    <a:pt x="93488" y="113919"/>
                  </a:cubicBezTo>
                  <a:cubicBezTo>
                    <a:pt x="93536" y="113812"/>
                    <a:pt x="93488" y="113693"/>
                    <a:pt x="93381" y="113645"/>
                  </a:cubicBezTo>
                  <a:cubicBezTo>
                    <a:pt x="92750" y="113300"/>
                    <a:pt x="92262" y="112728"/>
                    <a:pt x="92047" y="112050"/>
                  </a:cubicBezTo>
                  <a:cubicBezTo>
                    <a:pt x="93640" y="111296"/>
                    <a:pt x="94855" y="111021"/>
                    <a:pt x="95798" y="111021"/>
                  </a:cubicBezTo>
                  <a:cubicBezTo>
                    <a:pt x="98335" y="111021"/>
                    <a:pt x="98909" y="113008"/>
                    <a:pt x="99585" y="113008"/>
                  </a:cubicBezTo>
                  <a:cubicBezTo>
                    <a:pt x="99725" y="113008"/>
                    <a:pt x="99869" y="112923"/>
                    <a:pt x="100036" y="112716"/>
                  </a:cubicBezTo>
                  <a:cubicBezTo>
                    <a:pt x="100334" y="112693"/>
                    <a:pt x="100501" y="112216"/>
                    <a:pt x="100620" y="112062"/>
                  </a:cubicBezTo>
                  <a:cubicBezTo>
                    <a:pt x="101439" y="110590"/>
                    <a:pt x="102971" y="109704"/>
                    <a:pt x="104611" y="109704"/>
                  </a:cubicBezTo>
                  <a:cubicBezTo>
                    <a:pt x="104854" y="109704"/>
                    <a:pt x="105100" y="109724"/>
                    <a:pt x="105347" y="109764"/>
                  </a:cubicBezTo>
                  <a:cubicBezTo>
                    <a:pt x="106978" y="109549"/>
                    <a:pt x="99477" y="106680"/>
                    <a:pt x="101918" y="102156"/>
                  </a:cubicBezTo>
                  <a:lnTo>
                    <a:pt x="101918" y="102156"/>
                  </a:lnTo>
                  <a:cubicBezTo>
                    <a:pt x="101942" y="102157"/>
                    <a:pt x="101967" y="102158"/>
                    <a:pt x="101992" y="102158"/>
                  </a:cubicBezTo>
                  <a:cubicBezTo>
                    <a:pt x="102371" y="102158"/>
                    <a:pt x="102816" y="101980"/>
                    <a:pt x="103084" y="101310"/>
                  </a:cubicBezTo>
                  <a:cubicBezTo>
                    <a:pt x="103132" y="101179"/>
                    <a:pt x="103061" y="101048"/>
                    <a:pt x="102930" y="101013"/>
                  </a:cubicBezTo>
                  <a:lnTo>
                    <a:pt x="102930" y="101013"/>
                  </a:lnTo>
                  <a:cubicBezTo>
                    <a:pt x="102940" y="101013"/>
                    <a:pt x="102951" y="101014"/>
                    <a:pt x="102961" y="101014"/>
                  </a:cubicBezTo>
                  <a:cubicBezTo>
                    <a:pt x="103399" y="101014"/>
                    <a:pt x="103253" y="100266"/>
                    <a:pt x="103334" y="99905"/>
                  </a:cubicBezTo>
                  <a:lnTo>
                    <a:pt x="103501" y="96929"/>
                  </a:lnTo>
                  <a:lnTo>
                    <a:pt x="103501" y="96929"/>
                  </a:lnTo>
                  <a:cubicBezTo>
                    <a:pt x="103799" y="97250"/>
                    <a:pt x="103180" y="97858"/>
                    <a:pt x="103692" y="97941"/>
                  </a:cubicBezTo>
                  <a:cubicBezTo>
                    <a:pt x="105811" y="97715"/>
                    <a:pt x="105668" y="95024"/>
                    <a:pt x="104739" y="93655"/>
                  </a:cubicBezTo>
                  <a:cubicBezTo>
                    <a:pt x="107287" y="93452"/>
                    <a:pt x="107144" y="93631"/>
                    <a:pt x="105323" y="91928"/>
                  </a:cubicBezTo>
                  <a:cubicBezTo>
                    <a:pt x="105394" y="91904"/>
                    <a:pt x="105489" y="91916"/>
                    <a:pt x="105549" y="91857"/>
                  </a:cubicBezTo>
                  <a:cubicBezTo>
                    <a:pt x="105901" y="92212"/>
                    <a:pt x="106241" y="92365"/>
                    <a:pt x="106523" y="92365"/>
                  </a:cubicBezTo>
                  <a:cubicBezTo>
                    <a:pt x="107148" y="92365"/>
                    <a:pt x="107489" y="91614"/>
                    <a:pt x="107037" y="90654"/>
                  </a:cubicBezTo>
                  <a:lnTo>
                    <a:pt x="109264" y="89785"/>
                  </a:lnTo>
                  <a:cubicBezTo>
                    <a:pt x="109561" y="89452"/>
                    <a:pt x="109454" y="88833"/>
                    <a:pt x="109835" y="88499"/>
                  </a:cubicBezTo>
                  <a:lnTo>
                    <a:pt x="109835" y="88499"/>
                  </a:lnTo>
                  <a:cubicBezTo>
                    <a:pt x="110847" y="90392"/>
                    <a:pt x="108871" y="91130"/>
                    <a:pt x="110038" y="91654"/>
                  </a:cubicBezTo>
                  <a:cubicBezTo>
                    <a:pt x="110150" y="91703"/>
                    <a:pt x="110260" y="91725"/>
                    <a:pt x="110368" y="91725"/>
                  </a:cubicBezTo>
                  <a:cubicBezTo>
                    <a:pt x="111062" y="91725"/>
                    <a:pt x="111657" y="90847"/>
                    <a:pt x="112177" y="90847"/>
                  </a:cubicBezTo>
                  <a:cubicBezTo>
                    <a:pt x="112243" y="90847"/>
                    <a:pt x="112308" y="90861"/>
                    <a:pt x="112371" y="90892"/>
                  </a:cubicBezTo>
                  <a:cubicBezTo>
                    <a:pt x="112650" y="91241"/>
                    <a:pt x="112952" y="91727"/>
                    <a:pt x="113466" y="91727"/>
                  </a:cubicBezTo>
                  <a:cubicBezTo>
                    <a:pt x="113478" y="91727"/>
                    <a:pt x="113490" y="91726"/>
                    <a:pt x="113502" y="91726"/>
                  </a:cubicBezTo>
                  <a:lnTo>
                    <a:pt x="113502" y="91726"/>
                  </a:lnTo>
                  <a:cubicBezTo>
                    <a:pt x="111966" y="92250"/>
                    <a:pt x="109657" y="93512"/>
                    <a:pt x="112764" y="94012"/>
                  </a:cubicBezTo>
                  <a:cubicBezTo>
                    <a:pt x="113371" y="94143"/>
                    <a:pt x="114217" y="94309"/>
                    <a:pt x="114336" y="94583"/>
                  </a:cubicBezTo>
                  <a:cubicBezTo>
                    <a:pt x="114669" y="95214"/>
                    <a:pt x="113336" y="96988"/>
                    <a:pt x="114622" y="97048"/>
                  </a:cubicBezTo>
                  <a:cubicBezTo>
                    <a:pt x="115967" y="97036"/>
                    <a:pt x="115800" y="95988"/>
                    <a:pt x="116646" y="95560"/>
                  </a:cubicBezTo>
                  <a:lnTo>
                    <a:pt x="118991" y="94417"/>
                  </a:lnTo>
                  <a:cubicBezTo>
                    <a:pt x="119217" y="94333"/>
                    <a:pt x="119063" y="93893"/>
                    <a:pt x="119086" y="93738"/>
                  </a:cubicBezTo>
                  <a:cubicBezTo>
                    <a:pt x="119896" y="93547"/>
                    <a:pt x="122539" y="93297"/>
                    <a:pt x="121634" y="91976"/>
                  </a:cubicBezTo>
                  <a:cubicBezTo>
                    <a:pt x="121530" y="91900"/>
                    <a:pt x="121405" y="91869"/>
                    <a:pt x="121263" y="91869"/>
                  </a:cubicBezTo>
                  <a:cubicBezTo>
                    <a:pt x="120617" y="91869"/>
                    <a:pt x="119623" y="92516"/>
                    <a:pt x="118648" y="92516"/>
                  </a:cubicBezTo>
                  <a:cubicBezTo>
                    <a:pt x="118495" y="92516"/>
                    <a:pt x="118343" y="92500"/>
                    <a:pt x="118193" y="92464"/>
                  </a:cubicBezTo>
                  <a:cubicBezTo>
                    <a:pt x="116887" y="92179"/>
                    <a:pt x="116675" y="91154"/>
                    <a:pt x="115531" y="91154"/>
                  </a:cubicBezTo>
                  <a:cubicBezTo>
                    <a:pt x="115194" y="91154"/>
                    <a:pt x="114777" y="91242"/>
                    <a:pt x="114229" y="91464"/>
                  </a:cubicBezTo>
                  <a:cubicBezTo>
                    <a:pt x="114550" y="91178"/>
                    <a:pt x="114669" y="90738"/>
                    <a:pt x="114550" y="90321"/>
                  </a:cubicBezTo>
                  <a:cubicBezTo>
                    <a:pt x="114783" y="90209"/>
                    <a:pt x="114978" y="90165"/>
                    <a:pt x="115145" y="90165"/>
                  </a:cubicBezTo>
                  <a:cubicBezTo>
                    <a:pt x="115755" y="90165"/>
                    <a:pt x="115978" y="90754"/>
                    <a:pt x="116237" y="90754"/>
                  </a:cubicBezTo>
                  <a:cubicBezTo>
                    <a:pt x="116262" y="90754"/>
                    <a:pt x="116287" y="90749"/>
                    <a:pt x="116312" y="90738"/>
                  </a:cubicBezTo>
                  <a:cubicBezTo>
                    <a:pt x="117039" y="90345"/>
                    <a:pt x="117515" y="89606"/>
                    <a:pt x="117550" y="88785"/>
                  </a:cubicBezTo>
                  <a:cubicBezTo>
                    <a:pt x="118217" y="88987"/>
                    <a:pt x="117872" y="89571"/>
                    <a:pt x="118229" y="89678"/>
                  </a:cubicBezTo>
                  <a:cubicBezTo>
                    <a:pt x="118292" y="89690"/>
                    <a:pt x="118352" y="89695"/>
                    <a:pt x="118409" y="89695"/>
                  </a:cubicBezTo>
                  <a:cubicBezTo>
                    <a:pt x="119404" y="89695"/>
                    <a:pt x="119696" y="88040"/>
                    <a:pt x="120563" y="87916"/>
                  </a:cubicBezTo>
                  <a:cubicBezTo>
                    <a:pt x="120743" y="87959"/>
                    <a:pt x="120904" y="87979"/>
                    <a:pt x="121047" y="87979"/>
                  </a:cubicBezTo>
                  <a:cubicBezTo>
                    <a:pt x="122413" y="87979"/>
                    <a:pt x="122296" y="86199"/>
                    <a:pt x="123825" y="85725"/>
                  </a:cubicBezTo>
                  <a:cubicBezTo>
                    <a:pt x="123908" y="85689"/>
                    <a:pt x="123956" y="85606"/>
                    <a:pt x="123956" y="85523"/>
                  </a:cubicBezTo>
                  <a:cubicBezTo>
                    <a:pt x="124025" y="85534"/>
                    <a:pt x="124094" y="85539"/>
                    <a:pt x="124166" y="85539"/>
                  </a:cubicBezTo>
                  <a:cubicBezTo>
                    <a:pt x="124741" y="85539"/>
                    <a:pt x="125392" y="85201"/>
                    <a:pt x="126000" y="85201"/>
                  </a:cubicBezTo>
                  <a:cubicBezTo>
                    <a:pt x="126009" y="85201"/>
                    <a:pt x="126019" y="85201"/>
                    <a:pt x="126028" y="85201"/>
                  </a:cubicBezTo>
                  <a:cubicBezTo>
                    <a:pt x="125659" y="86261"/>
                    <a:pt x="124789" y="85332"/>
                    <a:pt x="125373" y="86749"/>
                  </a:cubicBezTo>
                  <a:cubicBezTo>
                    <a:pt x="125189" y="86869"/>
                    <a:pt x="125033" y="86911"/>
                    <a:pt x="124897" y="86911"/>
                  </a:cubicBezTo>
                  <a:cubicBezTo>
                    <a:pt x="124581" y="86911"/>
                    <a:pt x="124370" y="86685"/>
                    <a:pt x="124160" y="86685"/>
                  </a:cubicBezTo>
                  <a:cubicBezTo>
                    <a:pt x="124120" y="86685"/>
                    <a:pt x="124080" y="86694"/>
                    <a:pt x="124039" y="86713"/>
                  </a:cubicBezTo>
                  <a:cubicBezTo>
                    <a:pt x="122551" y="88035"/>
                    <a:pt x="124956" y="87523"/>
                    <a:pt x="124647" y="89345"/>
                  </a:cubicBezTo>
                  <a:cubicBezTo>
                    <a:pt x="123754" y="89428"/>
                    <a:pt x="123968" y="90440"/>
                    <a:pt x="123766" y="91023"/>
                  </a:cubicBezTo>
                  <a:cubicBezTo>
                    <a:pt x="122563" y="92012"/>
                    <a:pt x="122956" y="92857"/>
                    <a:pt x="124325" y="93286"/>
                  </a:cubicBezTo>
                  <a:cubicBezTo>
                    <a:pt x="125863" y="93636"/>
                    <a:pt x="125200" y="94351"/>
                    <a:pt x="125659" y="94351"/>
                  </a:cubicBezTo>
                  <a:cubicBezTo>
                    <a:pt x="125683" y="94351"/>
                    <a:pt x="125711" y="94349"/>
                    <a:pt x="125742" y="94345"/>
                  </a:cubicBezTo>
                  <a:cubicBezTo>
                    <a:pt x="125978" y="94249"/>
                    <a:pt x="126231" y="94206"/>
                    <a:pt x="126494" y="94206"/>
                  </a:cubicBezTo>
                  <a:cubicBezTo>
                    <a:pt x="127503" y="94206"/>
                    <a:pt x="128641" y="94844"/>
                    <a:pt x="129397" y="95572"/>
                  </a:cubicBezTo>
                  <a:cubicBezTo>
                    <a:pt x="129435" y="95614"/>
                    <a:pt x="129479" y="95628"/>
                    <a:pt x="129526" y="95628"/>
                  </a:cubicBezTo>
                  <a:cubicBezTo>
                    <a:pt x="129599" y="95628"/>
                    <a:pt x="129677" y="95593"/>
                    <a:pt x="129742" y="95572"/>
                  </a:cubicBezTo>
                  <a:lnTo>
                    <a:pt x="129742" y="95572"/>
                  </a:lnTo>
                  <a:cubicBezTo>
                    <a:pt x="129481" y="95798"/>
                    <a:pt x="129873" y="96036"/>
                    <a:pt x="129981" y="96238"/>
                  </a:cubicBezTo>
                  <a:cubicBezTo>
                    <a:pt x="130350" y="96844"/>
                    <a:pt x="130977" y="97246"/>
                    <a:pt x="131676" y="97246"/>
                  </a:cubicBezTo>
                  <a:cubicBezTo>
                    <a:pt x="131788" y="97246"/>
                    <a:pt x="131902" y="97236"/>
                    <a:pt x="132017" y="97215"/>
                  </a:cubicBezTo>
                  <a:cubicBezTo>
                    <a:pt x="132127" y="97200"/>
                    <a:pt x="132236" y="97194"/>
                    <a:pt x="132346" y="97194"/>
                  </a:cubicBezTo>
                  <a:cubicBezTo>
                    <a:pt x="133432" y="97194"/>
                    <a:pt x="134481" y="97854"/>
                    <a:pt x="135303" y="98405"/>
                  </a:cubicBezTo>
                  <a:cubicBezTo>
                    <a:pt x="136255" y="98905"/>
                    <a:pt x="137624" y="100346"/>
                    <a:pt x="136481" y="101298"/>
                  </a:cubicBezTo>
                  <a:cubicBezTo>
                    <a:pt x="136282" y="101424"/>
                    <a:pt x="136397" y="101708"/>
                    <a:pt x="136599" y="101708"/>
                  </a:cubicBezTo>
                  <a:cubicBezTo>
                    <a:pt x="136626" y="101708"/>
                    <a:pt x="136654" y="101703"/>
                    <a:pt x="136684" y="101691"/>
                  </a:cubicBezTo>
                  <a:cubicBezTo>
                    <a:pt x="137599" y="101293"/>
                    <a:pt x="138247" y="101156"/>
                    <a:pt x="138744" y="101156"/>
                  </a:cubicBezTo>
                  <a:cubicBezTo>
                    <a:pt x="139833" y="101156"/>
                    <a:pt x="140198" y="101813"/>
                    <a:pt x="141060" y="101813"/>
                  </a:cubicBezTo>
                  <a:cubicBezTo>
                    <a:pt x="141345" y="101813"/>
                    <a:pt x="141686" y="101741"/>
                    <a:pt x="142125" y="101548"/>
                  </a:cubicBezTo>
                  <a:lnTo>
                    <a:pt x="142173" y="101537"/>
                  </a:lnTo>
                  <a:lnTo>
                    <a:pt x="142173" y="101537"/>
                  </a:lnTo>
                  <a:cubicBezTo>
                    <a:pt x="142101" y="101644"/>
                    <a:pt x="142125" y="101787"/>
                    <a:pt x="142232" y="101858"/>
                  </a:cubicBezTo>
                  <a:cubicBezTo>
                    <a:pt x="142863" y="102227"/>
                    <a:pt x="143232" y="103334"/>
                    <a:pt x="142685" y="103906"/>
                  </a:cubicBezTo>
                  <a:cubicBezTo>
                    <a:pt x="142613" y="103977"/>
                    <a:pt x="142601" y="104084"/>
                    <a:pt x="142649" y="104168"/>
                  </a:cubicBezTo>
                  <a:cubicBezTo>
                    <a:pt x="142839" y="104497"/>
                    <a:pt x="143149" y="104587"/>
                    <a:pt x="143486" y="104587"/>
                  </a:cubicBezTo>
                  <a:cubicBezTo>
                    <a:pt x="143784" y="104587"/>
                    <a:pt x="144102" y="104516"/>
                    <a:pt x="144375" y="104477"/>
                  </a:cubicBezTo>
                  <a:cubicBezTo>
                    <a:pt x="144451" y="104469"/>
                    <a:pt x="144526" y="104465"/>
                    <a:pt x="144601" y="104465"/>
                  </a:cubicBezTo>
                  <a:cubicBezTo>
                    <a:pt x="146516" y="104465"/>
                    <a:pt x="148076" y="107002"/>
                    <a:pt x="150018" y="107002"/>
                  </a:cubicBezTo>
                  <a:cubicBezTo>
                    <a:pt x="150022" y="107002"/>
                    <a:pt x="150026" y="107002"/>
                    <a:pt x="150031" y="107001"/>
                  </a:cubicBezTo>
                  <a:cubicBezTo>
                    <a:pt x="150912" y="106990"/>
                    <a:pt x="152162" y="106311"/>
                    <a:pt x="152293" y="105263"/>
                  </a:cubicBezTo>
                  <a:cubicBezTo>
                    <a:pt x="152912" y="104942"/>
                    <a:pt x="153186" y="103180"/>
                    <a:pt x="153912" y="102632"/>
                  </a:cubicBezTo>
                  <a:cubicBezTo>
                    <a:pt x="154485" y="102165"/>
                    <a:pt x="154938" y="101971"/>
                    <a:pt x="155294" y="101971"/>
                  </a:cubicBezTo>
                  <a:cubicBezTo>
                    <a:pt x="156510" y="101971"/>
                    <a:pt x="156606" y="104225"/>
                    <a:pt x="156496" y="105597"/>
                  </a:cubicBezTo>
                  <a:cubicBezTo>
                    <a:pt x="156596" y="105619"/>
                    <a:pt x="156699" y="105627"/>
                    <a:pt x="156804" y="105627"/>
                  </a:cubicBezTo>
                  <a:cubicBezTo>
                    <a:pt x="157242" y="105627"/>
                    <a:pt x="157714" y="105472"/>
                    <a:pt x="158167" y="105472"/>
                  </a:cubicBezTo>
                  <a:cubicBezTo>
                    <a:pt x="158250" y="105472"/>
                    <a:pt x="158332" y="105477"/>
                    <a:pt x="158413" y="105489"/>
                  </a:cubicBezTo>
                  <a:cubicBezTo>
                    <a:pt x="158544" y="105489"/>
                    <a:pt x="158651" y="105382"/>
                    <a:pt x="158639" y="105251"/>
                  </a:cubicBezTo>
                  <a:cubicBezTo>
                    <a:pt x="158818" y="103799"/>
                    <a:pt x="157758" y="98691"/>
                    <a:pt x="159663" y="98429"/>
                  </a:cubicBezTo>
                  <a:cubicBezTo>
                    <a:pt x="159946" y="98395"/>
                    <a:pt x="159906" y="97985"/>
                    <a:pt x="159646" y="97985"/>
                  </a:cubicBezTo>
                  <a:cubicBezTo>
                    <a:pt x="159632" y="97985"/>
                    <a:pt x="159618" y="97986"/>
                    <a:pt x="159603" y="97988"/>
                  </a:cubicBezTo>
                  <a:cubicBezTo>
                    <a:pt x="159470" y="98013"/>
                    <a:pt x="159340" y="98025"/>
                    <a:pt x="159212" y="98025"/>
                  </a:cubicBezTo>
                  <a:cubicBezTo>
                    <a:pt x="157258" y="98025"/>
                    <a:pt x="155878" y="95286"/>
                    <a:pt x="154079" y="94750"/>
                  </a:cubicBezTo>
                  <a:cubicBezTo>
                    <a:pt x="153912" y="94417"/>
                    <a:pt x="153400" y="94345"/>
                    <a:pt x="153103" y="94143"/>
                  </a:cubicBezTo>
                  <a:cubicBezTo>
                    <a:pt x="149068" y="92958"/>
                    <a:pt x="149844" y="88184"/>
                    <a:pt x="146933" y="88184"/>
                  </a:cubicBezTo>
                  <a:cubicBezTo>
                    <a:pt x="146802" y="88184"/>
                    <a:pt x="146664" y="88194"/>
                    <a:pt x="146518" y="88213"/>
                  </a:cubicBezTo>
                  <a:lnTo>
                    <a:pt x="146887" y="83272"/>
                  </a:lnTo>
                  <a:cubicBezTo>
                    <a:pt x="146905" y="83270"/>
                    <a:pt x="146922" y="83268"/>
                    <a:pt x="146940" y="83268"/>
                  </a:cubicBezTo>
                  <a:cubicBezTo>
                    <a:pt x="147230" y="83268"/>
                    <a:pt x="147571" y="83608"/>
                    <a:pt x="147820" y="83608"/>
                  </a:cubicBezTo>
                  <a:cubicBezTo>
                    <a:pt x="147891" y="83608"/>
                    <a:pt x="147954" y="83581"/>
                    <a:pt x="148007" y="83511"/>
                  </a:cubicBezTo>
                  <a:cubicBezTo>
                    <a:pt x="150828" y="78629"/>
                    <a:pt x="149245" y="81713"/>
                    <a:pt x="148245" y="79427"/>
                  </a:cubicBezTo>
                  <a:cubicBezTo>
                    <a:pt x="148362" y="79427"/>
                    <a:pt x="148782" y="79519"/>
                    <a:pt x="149093" y="79519"/>
                  </a:cubicBezTo>
                  <a:cubicBezTo>
                    <a:pt x="149382" y="79519"/>
                    <a:pt x="149576" y="79439"/>
                    <a:pt x="149340" y="79129"/>
                  </a:cubicBezTo>
                  <a:cubicBezTo>
                    <a:pt x="147995" y="78212"/>
                    <a:pt x="146816" y="77057"/>
                    <a:pt x="145852" y="75748"/>
                  </a:cubicBezTo>
                  <a:cubicBezTo>
                    <a:pt x="145786" y="75694"/>
                    <a:pt x="145723" y="75671"/>
                    <a:pt x="145664" y="75671"/>
                  </a:cubicBezTo>
                  <a:cubicBezTo>
                    <a:pt x="145276" y="75671"/>
                    <a:pt x="145044" y="76698"/>
                    <a:pt x="145054" y="76998"/>
                  </a:cubicBezTo>
                  <a:cubicBezTo>
                    <a:pt x="145014" y="77003"/>
                    <a:pt x="144976" y="77006"/>
                    <a:pt x="144939" y="77006"/>
                  </a:cubicBezTo>
                  <a:cubicBezTo>
                    <a:pt x="144026" y="77006"/>
                    <a:pt x="144099" y="75359"/>
                    <a:pt x="143161" y="75164"/>
                  </a:cubicBezTo>
                  <a:cubicBezTo>
                    <a:pt x="143042" y="75138"/>
                    <a:pt x="142911" y="75134"/>
                    <a:pt x="142780" y="75134"/>
                  </a:cubicBezTo>
                  <a:cubicBezTo>
                    <a:pt x="142710" y="75134"/>
                    <a:pt x="142640" y="75135"/>
                    <a:pt x="142571" y="75135"/>
                  </a:cubicBezTo>
                  <a:cubicBezTo>
                    <a:pt x="142174" y="75135"/>
                    <a:pt x="141819" y="75093"/>
                    <a:pt x="141804" y="74521"/>
                  </a:cubicBezTo>
                  <a:cubicBezTo>
                    <a:pt x="141732" y="73795"/>
                    <a:pt x="142577" y="73962"/>
                    <a:pt x="142280" y="73521"/>
                  </a:cubicBezTo>
                  <a:cubicBezTo>
                    <a:pt x="141423" y="72640"/>
                    <a:pt x="141315" y="71295"/>
                    <a:pt x="141268" y="69890"/>
                  </a:cubicBezTo>
                  <a:cubicBezTo>
                    <a:pt x="141234" y="69470"/>
                    <a:pt x="141308" y="68921"/>
                    <a:pt x="141736" y="68921"/>
                  </a:cubicBezTo>
                  <a:cubicBezTo>
                    <a:pt x="141758" y="68921"/>
                    <a:pt x="141780" y="68923"/>
                    <a:pt x="141804" y="68925"/>
                  </a:cubicBezTo>
                  <a:cubicBezTo>
                    <a:pt x="142589" y="69021"/>
                    <a:pt x="142625" y="69818"/>
                    <a:pt x="142756" y="70521"/>
                  </a:cubicBezTo>
                  <a:cubicBezTo>
                    <a:pt x="142889" y="70777"/>
                    <a:pt x="143138" y="70885"/>
                    <a:pt x="143403" y="70885"/>
                  </a:cubicBezTo>
                  <a:cubicBezTo>
                    <a:pt x="143805" y="70885"/>
                    <a:pt x="144241" y="70636"/>
                    <a:pt x="144363" y="70271"/>
                  </a:cubicBezTo>
                  <a:cubicBezTo>
                    <a:pt x="144780" y="69485"/>
                    <a:pt x="143744" y="68342"/>
                    <a:pt x="143530" y="67520"/>
                  </a:cubicBezTo>
                  <a:cubicBezTo>
                    <a:pt x="143582" y="67514"/>
                    <a:pt x="143634" y="67511"/>
                    <a:pt x="143687" y="67511"/>
                  </a:cubicBezTo>
                  <a:cubicBezTo>
                    <a:pt x="143946" y="67511"/>
                    <a:pt x="144205" y="67584"/>
                    <a:pt x="144423" y="67723"/>
                  </a:cubicBezTo>
                  <a:cubicBezTo>
                    <a:pt x="144463" y="67746"/>
                    <a:pt x="144503" y="67756"/>
                    <a:pt x="144540" y="67756"/>
                  </a:cubicBezTo>
                  <a:cubicBezTo>
                    <a:pt x="144716" y="67756"/>
                    <a:pt x="144844" y="67535"/>
                    <a:pt x="144697" y="67378"/>
                  </a:cubicBezTo>
                  <a:cubicBezTo>
                    <a:pt x="143661" y="66008"/>
                    <a:pt x="145947" y="63699"/>
                    <a:pt x="146697" y="62675"/>
                  </a:cubicBezTo>
                  <a:cubicBezTo>
                    <a:pt x="147022" y="63301"/>
                    <a:pt x="147201" y="63544"/>
                    <a:pt x="147337" y="63544"/>
                  </a:cubicBezTo>
                  <a:cubicBezTo>
                    <a:pt x="147668" y="63544"/>
                    <a:pt x="147738" y="62092"/>
                    <a:pt x="149031" y="61222"/>
                  </a:cubicBezTo>
                  <a:cubicBezTo>
                    <a:pt x="149412" y="61317"/>
                    <a:pt x="149590" y="61758"/>
                    <a:pt x="149924" y="61889"/>
                  </a:cubicBezTo>
                  <a:cubicBezTo>
                    <a:pt x="150174" y="61889"/>
                    <a:pt x="150209" y="61579"/>
                    <a:pt x="150031" y="61436"/>
                  </a:cubicBezTo>
                  <a:cubicBezTo>
                    <a:pt x="149970" y="61060"/>
                    <a:pt x="150213" y="60934"/>
                    <a:pt x="150517" y="60934"/>
                  </a:cubicBezTo>
                  <a:cubicBezTo>
                    <a:pt x="150752" y="60934"/>
                    <a:pt x="151024" y="61010"/>
                    <a:pt x="151221" y="61103"/>
                  </a:cubicBezTo>
                  <a:lnTo>
                    <a:pt x="155746" y="62782"/>
                  </a:lnTo>
                  <a:cubicBezTo>
                    <a:pt x="155771" y="62791"/>
                    <a:pt x="155796" y="62795"/>
                    <a:pt x="155820" y="62795"/>
                  </a:cubicBezTo>
                  <a:cubicBezTo>
                    <a:pt x="155988" y="62795"/>
                    <a:pt x="156110" y="62593"/>
                    <a:pt x="155996" y="62436"/>
                  </a:cubicBezTo>
                  <a:lnTo>
                    <a:pt x="155067" y="61234"/>
                  </a:lnTo>
                  <a:lnTo>
                    <a:pt x="155067" y="61234"/>
                  </a:lnTo>
                  <a:lnTo>
                    <a:pt x="157413" y="61555"/>
                  </a:lnTo>
                  <a:cubicBezTo>
                    <a:pt x="157420" y="61556"/>
                    <a:pt x="157428" y="61557"/>
                    <a:pt x="157436" y="61557"/>
                  </a:cubicBezTo>
                  <a:cubicBezTo>
                    <a:pt x="157535" y="61557"/>
                    <a:pt x="157629" y="61488"/>
                    <a:pt x="157651" y="61389"/>
                  </a:cubicBezTo>
                  <a:cubicBezTo>
                    <a:pt x="157936" y="60329"/>
                    <a:pt x="158687" y="59436"/>
                    <a:pt x="159687" y="58972"/>
                  </a:cubicBezTo>
                  <a:cubicBezTo>
                    <a:pt x="159816" y="58985"/>
                    <a:pt x="160098" y="59093"/>
                    <a:pt x="160297" y="59093"/>
                  </a:cubicBezTo>
                  <a:cubicBezTo>
                    <a:pt x="160446" y="59093"/>
                    <a:pt x="160549" y="59033"/>
                    <a:pt x="160508" y="58829"/>
                  </a:cubicBezTo>
                  <a:cubicBezTo>
                    <a:pt x="160234" y="58018"/>
                    <a:pt x="161120" y="56995"/>
                    <a:pt x="161959" y="56995"/>
                  </a:cubicBezTo>
                  <a:cubicBezTo>
                    <a:pt x="162032" y="56995"/>
                    <a:pt x="162104" y="57003"/>
                    <a:pt x="162175" y="57019"/>
                  </a:cubicBezTo>
                  <a:cubicBezTo>
                    <a:pt x="162287" y="57587"/>
                    <a:pt x="162392" y="57758"/>
                    <a:pt x="162579" y="57758"/>
                  </a:cubicBezTo>
                  <a:cubicBezTo>
                    <a:pt x="162866" y="57758"/>
                    <a:pt x="163345" y="57355"/>
                    <a:pt x="164337" y="57355"/>
                  </a:cubicBezTo>
                  <a:cubicBezTo>
                    <a:pt x="164422" y="57355"/>
                    <a:pt x="164511" y="57358"/>
                    <a:pt x="164604" y="57364"/>
                  </a:cubicBezTo>
                  <a:cubicBezTo>
                    <a:pt x="164612" y="57365"/>
                    <a:pt x="164620" y="57366"/>
                    <a:pt x="164627" y="57366"/>
                  </a:cubicBezTo>
                  <a:cubicBezTo>
                    <a:pt x="164966" y="57366"/>
                    <a:pt x="164807" y="56598"/>
                    <a:pt x="164854" y="56400"/>
                  </a:cubicBezTo>
                  <a:cubicBezTo>
                    <a:pt x="164890" y="56376"/>
                    <a:pt x="166842" y="55840"/>
                    <a:pt x="166771" y="55769"/>
                  </a:cubicBezTo>
                  <a:cubicBezTo>
                    <a:pt x="167414" y="54876"/>
                    <a:pt x="168557" y="53435"/>
                    <a:pt x="167521" y="52626"/>
                  </a:cubicBezTo>
                  <a:cubicBezTo>
                    <a:pt x="167282" y="52408"/>
                    <a:pt x="167001" y="52326"/>
                    <a:pt x="166695" y="52326"/>
                  </a:cubicBezTo>
                  <a:cubicBezTo>
                    <a:pt x="165737" y="52326"/>
                    <a:pt x="164541" y="53132"/>
                    <a:pt x="163682" y="53132"/>
                  </a:cubicBezTo>
                  <a:cubicBezTo>
                    <a:pt x="163432" y="53132"/>
                    <a:pt x="163211" y="53064"/>
                    <a:pt x="163032" y="52888"/>
                  </a:cubicBezTo>
                  <a:cubicBezTo>
                    <a:pt x="162723" y="52578"/>
                    <a:pt x="162818" y="51899"/>
                    <a:pt x="163199" y="51697"/>
                  </a:cubicBezTo>
                  <a:cubicBezTo>
                    <a:pt x="163294" y="51638"/>
                    <a:pt x="163330" y="51542"/>
                    <a:pt x="163306" y="51447"/>
                  </a:cubicBezTo>
                  <a:cubicBezTo>
                    <a:pt x="163133" y="51332"/>
                    <a:pt x="162931" y="51282"/>
                    <a:pt x="162716" y="51282"/>
                  </a:cubicBezTo>
                  <a:cubicBezTo>
                    <a:pt x="161884" y="51282"/>
                    <a:pt x="160843" y="52025"/>
                    <a:pt x="160389" y="52602"/>
                  </a:cubicBezTo>
                  <a:cubicBezTo>
                    <a:pt x="159079" y="50768"/>
                    <a:pt x="158615" y="48459"/>
                    <a:pt x="158282" y="46327"/>
                  </a:cubicBezTo>
                  <a:cubicBezTo>
                    <a:pt x="157350" y="45817"/>
                    <a:pt x="157541" y="44451"/>
                    <a:pt x="157258" y="44451"/>
                  </a:cubicBezTo>
                  <a:cubicBezTo>
                    <a:pt x="157198" y="44451"/>
                    <a:pt x="157116" y="44514"/>
                    <a:pt x="156996" y="44660"/>
                  </a:cubicBezTo>
                  <a:cubicBezTo>
                    <a:pt x="156901" y="45899"/>
                    <a:pt x="155353" y="47006"/>
                    <a:pt x="154091" y="47506"/>
                  </a:cubicBezTo>
                  <a:cubicBezTo>
                    <a:pt x="152704" y="47403"/>
                    <a:pt x="153117" y="45906"/>
                    <a:pt x="153942" y="45906"/>
                  </a:cubicBezTo>
                  <a:cubicBezTo>
                    <a:pt x="154165" y="45906"/>
                    <a:pt x="154418" y="46015"/>
                    <a:pt x="154674" y="46292"/>
                  </a:cubicBezTo>
                  <a:cubicBezTo>
                    <a:pt x="154718" y="46370"/>
                    <a:pt x="154791" y="46406"/>
                    <a:pt x="154864" y="46406"/>
                  </a:cubicBezTo>
                  <a:cubicBezTo>
                    <a:pt x="154967" y="46406"/>
                    <a:pt x="155070" y="46334"/>
                    <a:pt x="155091" y="46208"/>
                  </a:cubicBezTo>
                  <a:cubicBezTo>
                    <a:pt x="155574" y="43011"/>
                    <a:pt x="155302" y="42363"/>
                    <a:pt x="154562" y="42363"/>
                  </a:cubicBezTo>
                  <a:cubicBezTo>
                    <a:pt x="154058" y="42363"/>
                    <a:pt x="153336" y="42665"/>
                    <a:pt x="152488" y="42665"/>
                  </a:cubicBezTo>
                  <a:cubicBezTo>
                    <a:pt x="151731" y="42665"/>
                    <a:pt x="150875" y="42425"/>
                    <a:pt x="149983" y="41517"/>
                  </a:cubicBezTo>
                  <a:cubicBezTo>
                    <a:pt x="152138" y="41458"/>
                    <a:pt x="149328" y="40386"/>
                    <a:pt x="149852" y="36933"/>
                  </a:cubicBezTo>
                  <a:cubicBezTo>
                    <a:pt x="149987" y="36426"/>
                    <a:pt x="150364" y="34454"/>
                    <a:pt x="149687" y="34454"/>
                  </a:cubicBezTo>
                  <a:cubicBezTo>
                    <a:pt x="149585" y="34454"/>
                    <a:pt x="149459" y="34498"/>
                    <a:pt x="149304" y="34600"/>
                  </a:cubicBezTo>
                  <a:cubicBezTo>
                    <a:pt x="148483" y="31361"/>
                    <a:pt x="146364" y="31802"/>
                    <a:pt x="146292" y="29218"/>
                  </a:cubicBezTo>
                  <a:cubicBezTo>
                    <a:pt x="146459" y="27968"/>
                    <a:pt x="145316" y="28218"/>
                    <a:pt x="145054" y="27444"/>
                  </a:cubicBezTo>
                  <a:cubicBezTo>
                    <a:pt x="145363" y="26563"/>
                    <a:pt x="143863" y="24634"/>
                    <a:pt x="143685" y="23634"/>
                  </a:cubicBezTo>
                  <a:cubicBezTo>
                    <a:pt x="143423" y="22265"/>
                    <a:pt x="142506" y="21658"/>
                    <a:pt x="141375" y="20979"/>
                  </a:cubicBezTo>
                  <a:cubicBezTo>
                    <a:pt x="139875" y="19705"/>
                    <a:pt x="139934" y="17229"/>
                    <a:pt x="138124" y="16145"/>
                  </a:cubicBezTo>
                  <a:lnTo>
                    <a:pt x="138124" y="16145"/>
                  </a:lnTo>
                  <a:cubicBezTo>
                    <a:pt x="138466" y="16267"/>
                    <a:pt x="138685" y="16325"/>
                    <a:pt x="138820" y="16325"/>
                  </a:cubicBezTo>
                  <a:cubicBezTo>
                    <a:pt x="139566" y="16325"/>
                    <a:pt x="137717" y="14555"/>
                    <a:pt x="139410" y="12085"/>
                  </a:cubicBezTo>
                  <a:cubicBezTo>
                    <a:pt x="140208" y="10966"/>
                    <a:pt x="140137" y="10359"/>
                    <a:pt x="139089" y="9490"/>
                  </a:cubicBezTo>
                  <a:cubicBezTo>
                    <a:pt x="138351" y="8323"/>
                    <a:pt x="140649" y="6418"/>
                    <a:pt x="139601" y="5239"/>
                  </a:cubicBezTo>
                  <a:cubicBezTo>
                    <a:pt x="139847" y="4352"/>
                    <a:pt x="138961" y="3303"/>
                    <a:pt x="138106" y="3303"/>
                  </a:cubicBezTo>
                  <a:cubicBezTo>
                    <a:pt x="138008" y="3303"/>
                    <a:pt x="137910" y="3317"/>
                    <a:pt x="137815" y="3346"/>
                  </a:cubicBezTo>
                  <a:cubicBezTo>
                    <a:pt x="137486" y="2462"/>
                    <a:pt x="136458" y="1838"/>
                    <a:pt x="135495" y="1838"/>
                  </a:cubicBezTo>
                  <a:cubicBezTo>
                    <a:pt x="135239" y="1838"/>
                    <a:pt x="134987" y="1882"/>
                    <a:pt x="134755" y="1977"/>
                  </a:cubicBezTo>
                  <a:cubicBezTo>
                    <a:pt x="133624" y="1536"/>
                    <a:pt x="134362" y="488"/>
                    <a:pt x="133838" y="4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26"/>
          <p:cNvGrpSpPr/>
          <p:nvPr/>
        </p:nvGrpSpPr>
        <p:grpSpPr>
          <a:xfrm>
            <a:off x="5114609" y="2259870"/>
            <a:ext cx="563571" cy="564180"/>
            <a:chOff x="6086331" y="2905337"/>
            <a:chExt cx="364441" cy="364834"/>
          </a:xfrm>
        </p:grpSpPr>
        <p:sp>
          <p:nvSpPr>
            <p:cNvPr id="1087" name="Google Shape;1087;p26"/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6"/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6"/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6"/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6"/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6"/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26"/>
          <p:cNvGrpSpPr/>
          <p:nvPr/>
        </p:nvGrpSpPr>
        <p:grpSpPr>
          <a:xfrm>
            <a:off x="5523666" y="1232110"/>
            <a:ext cx="568484" cy="566915"/>
            <a:chOff x="830742" y="2763601"/>
            <a:chExt cx="384734" cy="381556"/>
          </a:xfrm>
        </p:grpSpPr>
        <p:sp>
          <p:nvSpPr>
            <p:cNvPr id="1094" name="Google Shape;1094;p26"/>
            <p:cNvSpPr/>
            <p:nvPr/>
          </p:nvSpPr>
          <p:spPr>
            <a:xfrm>
              <a:off x="830742" y="2881012"/>
              <a:ext cx="174423" cy="83678"/>
            </a:xfrm>
            <a:custGeom>
              <a:avLst/>
              <a:gdLst/>
              <a:ahLst/>
              <a:cxnLst/>
              <a:rect l="l" t="t" r="r" b="b"/>
              <a:pathLst>
                <a:path w="6639" h="3185" extrusionOk="0">
                  <a:moveTo>
                    <a:pt x="6639" y="1"/>
                  </a:moveTo>
                  <a:lnTo>
                    <a:pt x="5189" y="125"/>
                  </a:lnTo>
                  <a:cubicBezTo>
                    <a:pt x="3289" y="285"/>
                    <a:pt x="1506" y="1110"/>
                    <a:pt x="160" y="2456"/>
                  </a:cubicBezTo>
                  <a:cubicBezTo>
                    <a:pt x="1" y="2616"/>
                    <a:pt x="105" y="2886"/>
                    <a:pt x="327" y="2907"/>
                  </a:cubicBezTo>
                  <a:lnTo>
                    <a:pt x="3462" y="3184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6"/>
            <p:cNvSpPr/>
            <p:nvPr/>
          </p:nvSpPr>
          <p:spPr>
            <a:xfrm>
              <a:off x="1013520" y="2973045"/>
              <a:ext cx="83494" cy="172111"/>
            </a:xfrm>
            <a:custGeom>
              <a:avLst/>
              <a:gdLst/>
              <a:ahLst/>
              <a:cxnLst/>
              <a:rect l="l" t="t" r="r" b="b"/>
              <a:pathLst>
                <a:path w="3178" h="6551" extrusionOk="0">
                  <a:moveTo>
                    <a:pt x="3178" y="0"/>
                  </a:moveTo>
                  <a:lnTo>
                    <a:pt x="1" y="3177"/>
                  </a:lnTo>
                  <a:lnTo>
                    <a:pt x="278" y="6305"/>
                  </a:lnTo>
                  <a:cubicBezTo>
                    <a:pt x="292" y="6457"/>
                    <a:pt x="415" y="6550"/>
                    <a:pt x="543" y="6550"/>
                  </a:cubicBezTo>
                  <a:cubicBezTo>
                    <a:pt x="608" y="6550"/>
                    <a:pt x="675" y="6526"/>
                    <a:pt x="729" y="6472"/>
                  </a:cubicBezTo>
                  <a:cubicBezTo>
                    <a:pt x="2075" y="5126"/>
                    <a:pt x="2900" y="3344"/>
                    <a:pt x="3053" y="1443"/>
                  </a:cubicBezTo>
                  <a:lnTo>
                    <a:pt x="31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6"/>
            <p:cNvSpPr/>
            <p:nvPr/>
          </p:nvSpPr>
          <p:spPr>
            <a:xfrm>
              <a:off x="903281" y="2763601"/>
              <a:ext cx="312038" cy="310383"/>
            </a:xfrm>
            <a:custGeom>
              <a:avLst/>
              <a:gdLst/>
              <a:ahLst/>
              <a:cxnLst/>
              <a:rect l="l" t="t" r="r" b="b"/>
              <a:pathLst>
                <a:path w="11877" h="11814" extrusionOk="0">
                  <a:moveTo>
                    <a:pt x="11644" y="0"/>
                  </a:moveTo>
                  <a:cubicBezTo>
                    <a:pt x="11624" y="0"/>
                    <a:pt x="11604" y="3"/>
                    <a:pt x="11584" y="10"/>
                  </a:cubicBezTo>
                  <a:lnTo>
                    <a:pt x="9080" y="745"/>
                  </a:lnTo>
                  <a:lnTo>
                    <a:pt x="7228" y="1286"/>
                  </a:lnTo>
                  <a:cubicBezTo>
                    <a:pt x="7075" y="1327"/>
                    <a:pt x="6937" y="1411"/>
                    <a:pt x="6826" y="1522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1436" y="9914"/>
                  </a:lnTo>
                  <a:lnTo>
                    <a:pt x="1929" y="10414"/>
                  </a:lnTo>
                  <a:lnTo>
                    <a:pt x="3267" y="11746"/>
                  </a:lnTo>
                  <a:cubicBezTo>
                    <a:pt x="3312" y="11791"/>
                    <a:pt x="3373" y="11813"/>
                    <a:pt x="3435" y="11813"/>
                  </a:cubicBezTo>
                  <a:cubicBezTo>
                    <a:pt x="3496" y="11813"/>
                    <a:pt x="3559" y="11791"/>
                    <a:pt x="3607" y="11746"/>
                  </a:cubicBezTo>
                  <a:lnTo>
                    <a:pt x="7374" y="7965"/>
                  </a:lnTo>
                  <a:lnTo>
                    <a:pt x="10308" y="5038"/>
                  </a:lnTo>
                  <a:cubicBezTo>
                    <a:pt x="10432" y="4913"/>
                    <a:pt x="10523" y="4761"/>
                    <a:pt x="10571" y="4594"/>
                  </a:cubicBezTo>
                  <a:lnTo>
                    <a:pt x="11840" y="259"/>
                  </a:lnTo>
                  <a:cubicBezTo>
                    <a:pt x="11876" y="127"/>
                    <a:pt x="11772" y="0"/>
                    <a:pt x="11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6"/>
            <p:cNvSpPr/>
            <p:nvPr/>
          </p:nvSpPr>
          <p:spPr>
            <a:xfrm>
              <a:off x="1060732" y="2852218"/>
              <a:ext cx="65261" cy="65261"/>
            </a:xfrm>
            <a:custGeom>
              <a:avLst/>
              <a:gdLst/>
              <a:ahLst/>
              <a:cxnLst/>
              <a:rect l="l" t="t" r="r" b="b"/>
              <a:pathLst>
                <a:path w="2484" h="2484" extrusionOk="0">
                  <a:moveTo>
                    <a:pt x="1242" y="1"/>
                  </a:moveTo>
                  <a:cubicBezTo>
                    <a:pt x="555" y="1"/>
                    <a:pt x="0" y="556"/>
                    <a:pt x="0" y="1242"/>
                  </a:cubicBezTo>
                  <a:cubicBezTo>
                    <a:pt x="0" y="1929"/>
                    <a:pt x="555" y="2484"/>
                    <a:pt x="1242" y="2484"/>
                  </a:cubicBezTo>
                  <a:cubicBezTo>
                    <a:pt x="1922" y="2484"/>
                    <a:pt x="2483" y="1929"/>
                    <a:pt x="2483" y="1242"/>
                  </a:cubicBezTo>
                  <a:cubicBezTo>
                    <a:pt x="2483" y="556"/>
                    <a:pt x="1922" y="1"/>
                    <a:pt x="1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6"/>
            <p:cNvSpPr/>
            <p:nvPr/>
          </p:nvSpPr>
          <p:spPr>
            <a:xfrm>
              <a:off x="895084" y="2998739"/>
              <a:ext cx="84387" cy="83520"/>
            </a:xfrm>
            <a:custGeom>
              <a:avLst/>
              <a:gdLst/>
              <a:ahLst/>
              <a:cxnLst/>
              <a:rect l="l" t="t" r="r" b="b"/>
              <a:pathLst>
                <a:path w="3212" h="3179" extrusionOk="0">
                  <a:moveTo>
                    <a:pt x="833" y="0"/>
                  </a:moveTo>
                  <a:lnTo>
                    <a:pt x="125" y="701"/>
                  </a:lnTo>
                  <a:cubicBezTo>
                    <a:pt x="0" y="826"/>
                    <a:pt x="0" y="1034"/>
                    <a:pt x="125" y="1166"/>
                  </a:cubicBezTo>
                  <a:lnTo>
                    <a:pt x="1082" y="2123"/>
                  </a:lnTo>
                  <a:lnTo>
                    <a:pt x="2046" y="3080"/>
                  </a:lnTo>
                  <a:cubicBezTo>
                    <a:pt x="2109" y="3146"/>
                    <a:pt x="2192" y="3179"/>
                    <a:pt x="2276" y="3179"/>
                  </a:cubicBezTo>
                  <a:cubicBezTo>
                    <a:pt x="2360" y="3179"/>
                    <a:pt x="2445" y="3146"/>
                    <a:pt x="2511" y="3080"/>
                  </a:cubicBezTo>
                  <a:lnTo>
                    <a:pt x="3212" y="2379"/>
                  </a:lnTo>
                  <a:lnTo>
                    <a:pt x="2275" y="1436"/>
                  </a:lnTo>
                  <a:lnTo>
                    <a:pt x="1769" y="93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6"/>
            <p:cNvSpPr/>
            <p:nvPr/>
          </p:nvSpPr>
          <p:spPr>
            <a:xfrm>
              <a:off x="903281" y="2964480"/>
              <a:ext cx="110266" cy="109504"/>
            </a:xfrm>
            <a:custGeom>
              <a:avLst/>
              <a:gdLst/>
              <a:ahLst/>
              <a:cxnLst/>
              <a:rect l="l" t="t" r="r" b="b"/>
              <a:pathLst>
                <a:path w="4197" h="4168" extrusionOk="0">
                  <a:moveTo>
                    <a:pt x="694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16"/>
                  </a:cubicBezTo>
                  <a:lnTo>
                    <a:pt x="1436" y="2268"/>
                  </a:lnTo>
                  <a:lnTo>
                    <a:pt x="1936" y="2761"/>
                  </a:lnTo>
                  <a:lnTo>
                    <a:pt x="3267" y="4100"/>
                  </a:lnTo>
                  <a:cubicBezTo>
                    <a:pt x="3312" y="4145"/>
                    <a:pt x="3373" y="4167"/>
                    <a:pt x="3435" y="4167"/>
                  </a:cubicBezTo>
                  <a:cubicBezTo>
                    <a:pt x="3496" y="4167"/>
                    <a:pt x="3559" y="4145"/>
                    <a:pt x="3607" y="4100"/>
                  </a:cubicBezTo>
                  <a:lnTo>
                    <a:pt x="4197" y="3503"/>
                  </a:lnTo>
                  <a:lnTo>
                    <a:pt x="2699" y="2005"/>
                  </a:lnTo>
                  <a:lnTo>
                    <a:pt x="2199" y="150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6"/>
            <p:cNvSpPr/>
            <p:nvPr/>
          </p:nvSpPr>
          <p:spPr>
            <a:xfrm>
              <a:off x="854992" y="3038831"/>
              <a:ext cx="34154" cy="31185"/>
            </a:xfrm>
            <a:custGeom>
              <a:avLst/>
              <a:gdLst/>
              <a:ahLst/>
              <a:cxnLst/>
              <a:rect l="l" t="t" r="r" b="b"/>
              <a:pathLst>
                <a:path w="1300" h="1187" extrusionOk="0">
                  <a:moveTo>
                    <a:pt x="986" y="1"/>
                  </a:moveTo>
                  <a:cubicBezTo>
                    <a:pt x="935" y="1"/>
                    <a:pt x="881" y="21"/>
                    <a:pt x="833" y="70"/>
                  </a:cubicBezTo>
                  <a:lnTo>
                    <a:pt x="84" y="812"/>
                  </a:lnTo>
                  <a:cubicBezTo>
                    <a:pt x="0" y="895"/>
                    <a:pt x="0" y="1041"/>
                    <a:pt x="84" y="1124"/>
                  </a:cubicBezTo>
                  <a:cubicBezTo>
                    <a:pt x="129" y="1166"/>
                    <a:pt x="186" y="1186"/>
                    <a:pt x="242" y="1186"/>
                  </a:cubicBezTo>
                  <a:cubicBezTo>
                    <a:pt x="299" y="1186"/>
                    <a:pt x="354" y="1166"/>
                    <a:pt x="396" y="1124"/>
                  </a:cubicBezTo>
                  <a:lnTo>
                    <a:pt x="1145" y="375"/>
                  </a:lnTo>
                  <a:cubicBezTo>
                    <a:pt x="1299" y="221"/>
                    <a:pt x="1155" y="1"/>
                    <a:pt x="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6"/>
            <p:cNvSpPr/>
            <p:nvPr/>
          </p:nvSpPr>
          <p:spPr>
            <a:xfrm>
              <a:off x="873934" y="3057800"/>
              <a:ext cx="34286" cy="31343"/>
            </a:xfrm>
            <a:custGeom>
              <a:avLst/>
              <a:gdLst/>
              <a:ahLst/>
              <a:cxnLst/>
              <a:rect l="l" t="t" r="r" b="b"/>
              <a:pathLst>
                <a:path w="1305" h="1193" extrusionOk="0">
                  <a:moveTo>
                    <a:pt x="987" y="0"/>
                  </a:moveTo>
                  <a:cubicBezTo>
                    <a:pt x="935" y="0"/>
                    <a:pt x="881" y="21"/>
                    <a:pt x="833" y="69"/>
                  </a:cubicBezTo>
                  <a:lnTo>
                    <a:pt x="91" y="818"/>
                  </a:lnTo>
                  <a:cubicBezTo>
                    <a:pt x="1" y="901"/>
                    <a:pt x="1" y="1040"/>
                    <a:pt x="91" y="1130"/>
                  </a:cubicBezTo>
                  <a:cubicBezTo>
                    <a:pt x="132" y="1172"/>
                    <a:pt x="188" y="1193"/>
                    <a:pt x="244" y="1193"/>
                  </a:cubicBezTo>
                  <a:cubicBezTo>
                    <a:pt x="301" y="1193"/>
                    <a:pt x="358" y="1172"/>
                    <a:pt x="403" y="1130"/>
                  </a:cubicBezTo>
                  <a:lnTo>
                    <a:pt x="1145" y="381"/>
                  </a:lnTo>
                  <a:cubicBezTo>
                    <a:pt x="1305" y="221"/>
                    <a:pt x="1158" y="0"/>
                    <a:pt x="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6"/>
            <p:cNvSpPr/>
            <p:nvPr/>
          </p:nvSpPr>
          <p:spPr>
            <a:xfrm>
              <a:off x="912213" y="3095895"/>
              <a:ext cx="34102" cy="31343"/>
            </a:xfrm>
            <a:custGeom>
              <a:avLst/>
              <a:gdLst/>
              <a:ahLst/>
              <a:cxnLst/>
              <a:rect l="l" t="t" r="r" b="b"/>
              <a:pathLst>
                <a:path w="1298" h="1193" extrusionOk="0">
                  <a:moveTo>
                    <a:pt x="983" y="0"/>
                  </a:moveTo>
                  <a:cubicBezTo>
                    <a:pt x="932" y="0"/>
                    <a:pt x="879" y="20"/>
                    <a:pt x="833" y="69"/>
                  </a:cubicBezTo>
                  <a:lnTo>
                    <a:pt x="83" y="818"/>
                  </a:lnTo>
                  <a:cubicBezTo>
                    <a:pt x="0" y="901"/>
                    <a:pt x="0" y="1040"/>
                    <a:pt x="83" y="1130"/>
                  </a:cubicBezTo>
                  <a:cubicBezTo>
                    <a:pt x="125" y="1172"/>
                    <a:pt x="181" y="1192"/>
                    <a:pt x="237" y="1192"/>
                  </a:cubicBezTo>
                  <a:cubicBezTo>
                    <a:pt x="293" y="1192"/>
                    <a:pt x="351" y="1172"/>
                    <a:pt x="396" y="1130"/>
                  </a:cubicBezTo>
                  <a:lnTo>
                    <a:pt x="1138" y="381"/>
                  </a:lnTo>
                  <a:cubicBezTo>
                    <a:pt x="1297" y="221"/>
                    <a:pt x="1151" y="0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6"/>
            <p:cNvSpPr/>
            <p:nvPr/>
          </p:nvSpPr>
          <p:spPr>
            <a:xfrm>
              <a:off x="893061" y="3076926"/>
              <a:ext cx="34312" cy="31343"/>
            </a:xfrm>
            <a:custGeom>
              <a:avLst/>
              <a:gdLst/>
              <a:ahLst/>
              <a:cxnLst/>
              <a:rect l="l" t="t" r="r" b="b"/>
              <a:pathLst>
                <a:path w="1306" h="1193" extrusionOk="0">
                  <a:moveTo>
                    <a:pt x="987" y="1"/>
                  </a:moveTo>
                  <a:cubicBezTo>
                    <a:pt x="936" y="1"/>
                    <a:pt x="882" y="21"/>
                    <a:pt x="833" y="69"/>
                  </a:cubicBezTo>
                  <a:lnTo>
                    <a:pt x="91" y="818"/>
                  </a:lnTo>
                  <a:cubicBezTo>
                    <a:pt x="1" y="902"/>
                    <a:pt x="1" y="1040"/>
                    <a:pt x="91" y="1131"/>
                  </a:cubicBezTo>
                  <a:cubicBezTo>
                    <a:pt x="133" y="1172"/>
                    <a:pt x="188" y="1193"/>
                    <a:pt x="245" y="1193"/>
                  </a:cubicBezTo>
                  <a:cubicBezTo>
                    <a:pt x="301" y="1193"/>
                    <a:pt x="358" y="1172"/>
                    <a:pt x="403" y="1131"/>
                  </a:cubicBezTo>
                  <a:lnTo>
                    <a:pt x="1145" y="381"/>
                  </a:lnTo>
                  <a:cubicBezTo>
                    <a:pt x="1305" y="222"/>
                    <a:pt x="1158" y="1"/>
                    <a:pt x="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6"/>
            <p:cNvSpPr/>
            <p:nvPr/>
          </p:nvSpPr>
          <p:spPr>
            <a:xfrm>
              <a:off x="1141809" y="2763601"/>
              <a:ext cx="73668" cy="72801"/>
            </a:xfrm>
            <a:custGeom>
              <a:avLst/>
              <a:gdLst/>
              <a:ahLst/>
              <a:cxnLst/>
              <a:rect l="l" t="t" r="r" b="b"/>
              <a:pathLst>
                <a:path w="2804" h="2771" extrusionOk="0">
                  <a:moveTo>
                    <a:pt x="2567" y="0"/>
                  </a:moveTo>
                  <a:cubicBezTo>
                    <a:pt x="2547" y="0"/>
                    <a:pt x="2526" y="3"/>
                    <a:pt x="2505" y="10"/>
                  </a:cubicBezTo>
                  <a:lnTo>
                    <a:pt x="1" y="745"/>
                  </a:lnTo>
                  <a:lnTo>
                    <a:pt x="2033" y="2770"/>
                  </a:lnTo>
                  <a:lnTo>
                    <a:pt x="2761" y="266"/>
                  </a:lnTo>
                  <a:cubicBezTo>
                    <a:pt x="2804" y="128"/>
                    <a:pt x="2700" y="0"/>
                    <a:pt x="2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6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6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" name="Google Shape;1107;p26"/>
          <p:cNvGrpSpPr/>
          <p:nvPr/>
        </p:nvGrpSpPr>
        <p:grpSpPr>
          <a:xfrm>
            <a:off x="5425054" y="3354774"/>
            <a:ext cx="506252" cy="488023"/>
            <a:chOff x="953920" y="3455283"/>
            <a:chExt cx="506252" cy="488023"/>
          </a:xfrm>
        </p:grpSpPr>
        <p:sp>
          <p:nvSpPr>
            <p:cNvPr id="1108" name="Google Shape;1108;p26"/>
            <p:cNvSpPr/>
            <p:nvPr/>
          </p:nvSpPr>
          <p:spPr>
            <a:xfrm>
              <a:off x="1130280" y="3487175"/>
              <a:ext cx="329892" cy="349012"/>
            </a:xfrm>
            <a:custGeom>
              <a:avLst/>
              <a:gdLst/>
              <a:ahLst/>
              <a:cxnLst/>
              <a:rect l="l" t="t" r="r" b="b"/>
              <a:pathLst>
                <a:path w="8498" h="8941" extrusionOk="0">
                  <a:moveTo>
                    <a:pt x="7409" y="0"/>
                  </a:moveTo>
                  <a:cubicBezTo>
                    <a:pt x="7409" y="0"/>
                    <a:pt x="7721" y="2081"/>
                    <a:pt x="6625" y="3170"/>
                  </a:cubicBezTo>
                  <a:lnTo>
                    <a:pt x="3178" y="6631"/>
                  </a:lnTo>
                  <a:cubicBezTo>
                    <a:pt x="2481" y="7323"/>
                    <a:pt x="1387" y="7449"/>
                    <a:pt x="681" y="7449"/>
                  </a:cubicBezTo>
                  <a:cubicBezTo>
                    <a:pt x="277" y="7449"/>
                    <a:pt x="1" y="7408"/>
                    <a:pt x="1" y="7408"/>
                  </a:cubicBezTo>
                  <a:lnTo>
                    <a:pt x="1" y="7408"/>
                  </a:lnTo>
                  <a:cubicBezTo>
                    <a:pt x="341" y="7748"/>
                    <a:pt x="764" y="7997"/>
                    <a:pt x="1236" y="8129"/>
                  </a:cubicBezTo>
                  <a:lnTo>
                    <a:pt x="2047" y="8941"/>
                  </a:lnTo>
                  <a:cubicBezTo>
                    <a:pt x="2734" y="8497"/>
                    <a:pt x="3372" y="7984"/>
                    <a:pt x="3955" y="7408"/>
                  </a:cubicBezTo>
                  <a:lnTo>
                    <a:pt x="7409" y="3947"/>
                  </a:lnTo>
                  <a:cubicBezTo>
                    <a:pt x="8498" y="2858"/>
                    <a:pt x="8498" y="1089"/>
                    <a:pt x="74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6"/>
            <p:cNvSpPr/>
            <p:nvPr/>
          </p:nvSpPr>
          <p:spPr>
            <a:xfrm>
              <a:off x="1116848" y="3748168"/>
              <a:ext cx="13471" cy="28183"/>
            </a:xfrm>
            <a:custGeom>
              <a:avLst/>
              <a:gdLst/>
              <a:ahLst/>
              <a:cxnLst/>
              <a:rect l="l" t="t" r="r" b="b"/>
              <a:pathLst>
                <a:path w="347" h="722" extrusionOk="0">
                  <a:moveTo>
                    <a:pt x="305" y="1"/>
                  </a:moveTo>
                  <a:lnTo>
                    <a:pt x="0" y="299"/>
                  </a:lnTo>
                  <a:cubicBezTo>
                    <a:pt x="104" y="451"/>
                    <a:pt x="222" y="590"/>
                    <a:pt x="347" y="722"/>
                  </a:cubicBezTo>
                  <a:cubicBezTo>
                    <a:pt x="319" y="479"/>
                    <a:pt x="305" y="236"/>
                    <a:pt x="3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6"/>
            <p:cNvSpPr/>
            <p:nvPr/>
          </p:nvSpPr>
          <p:spPr>
            <a:xfrm>
              <a:off x="1100155" y="3455283"/>
              <a:ext cx="347633" cy="338394"/>
            </a:xfrm>
            <a:custGeom>
              <a:avLst/>
              <a:gdLst/>
              <a:ahLst/>
              <a:cxnLst/>
              <a:rect l="l" t="t" r="r" b="b"/>
              <a:pathLst>
                <a:path w="8955" h="8669" extrusionOk="0">
                  <a:moveTo>
                    <a:pt x="6211" y="1422"/>
                  </a:moveTo>
                  <a:cubicBezTo>
                    <a:pt x="6562" y="1422"/>
                    <a:pt x="6912" y="1556"/>
                    <a:pt x="7179" y="1823"/>
                  </a:cubicBezTo>
                  <a:cubicBezTo>
                    <a:pt x="7713" y="2357"/>
                    <a:pt x="7713" y="3224"/>
                    <a:pt x="7179" y="3765"/>
                  </a:cubicBezTo>
                  <a:lnTo>
                    <a:pt x="5445" y="5499"/>
                  </a:lnTo>
                  <a:lnTo>
                    <a:pt x="5077" y="5589"/>
                  </a:lnTo>
                  <a:lnTo>
                    <a:pt x="3822" y="7122"/>
                  </a:lnTo>
                  <a:lnTo>
                    <a:pt x="3725" y="7219"/>
                  </a:lnTo>
                  <a:cubicBezTo>
                    <a:pt x="3455" y="7496"/>
                    <a:pt x="3097" y="7635"/>
                    <a:pt x="2739" y="7635"/>
                  </a:cubicBezTo>
                  <a:cubicBezTo>
                    <a:pt x="2388" y="7635"/>
                    <a:pt x="2037" y="7501"/>
                    <a:pt x="1769" y="7233"/>
                  </a:cubicBezTo>
                  <a:cubicBezTo>
                    <a:pt x="1228" y="6692"/>
                    <a:pt x="1235" y="5811"/>
                    <a:pt x="1783" y="5277"/>
                  </a:cubicBezTo>
                  <a:lnTo>
                    <a:pt x="5237" y="1823"/>
                  </a:lnTo>
                  <a:cubicBezTo>
                    <a:pt x="5507" y="1556"/>
                    <a:pt x="5859" y="1422"/>
                    <a:pt x="6211" y="1422"/>
                  </a:cubicBezTo>
                  <a:close/>
                  <a:moveTo>
                    <a:pt x="6211" y="0"/>
                  </a:moveTo>
                  <a:cubicBezTo>
                    <a:pt x="5495" y="0"/>
                    <a:pt x="4779" y="273"/>
                    <a:pt x="4231" y="817"/>
                  </a:cubicBezTo>
                  <a:lnTo>
                    <a:pt x="777" y="4271"/>
                  </a:lnTo>
                  <a:lnTo>
                    <a:pt x="0" y="6678"/>
                  </a:lnTo>
                  <a:cubicBezTo>
                    <a:pt x="63" y="7080"/>
                    <a:pt x="208" y="7469"/>
                    <a:pt x="437" y="7809"/>
                  </a:cubicBezTo>
                  <a:lnTo>
                    <a:pt x="479" y="7767"/>
                  </a:lnTo>
                  <a:cubicBezTo>
                    <a:pt x="548" y="7941"/>
                    <a:pt x="652" y="8093"/>
                    <a:pt x="784" y="8225"/>
                  </a:cubicBezTo>
                  <a:cubicBezTo>
                    <a:pt x="1082" y="8523"/>
                    <a:pt x="1494" y="8668"/>
                    <a:pt x="1951" y="8668"/>
                  </a:cubicBezTo>
                  <a:cubicBezTo>
                    <a:pt x="2079" y="8668"/>
                    <a:pt x="2211" y="8657"/>
                    <a:pt x="2345" y="8634"/>
                  </a:cubicBezTo>
                  <a:cubicBezTo>
                    <a:pt x="2948" y="8523"/>
                    <a:pt x="3600" y="8183"/>
                    <a:pt x="4148" y="7642"/>
                  </a:cubicBezTo>
                  <a:lnTo>
                    <a:pt x="7602" y="4188"/>
                  </a:lnTo>
                  <a:cubicBezTo>
                    <a:pt x="8691" y="3092"/>
                    <a:pt x="8955" y="1587"/>
                    <a:pt x="8185" y="817"/>
                  </a:cubicBezTo>
                  <a:cubicBezTo>
                    <a:pt x="7640" y="273"/>
                    <a:pt x="6926" y="0"/>
                    <a:pt x="6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6"/>
            <p:cNvSpPr/>
            <p:nvPr/>
          </p:nvSpPr>
          <p:spPr>
            <a:xfrm>
              <a:off x="996467" y="3834281"/>
              <a:ext cx="224613" cy="109025"/>
            </a:xfrm>
            <a:custGeom>
              <a:avLst/>
              <a:gdLst/>
              <a:ahLst/>
              <a:cxnLst/>
              <a:rect l="l" t="t" r="r" b="b"/>
              <a:pathLst>
                <a:path w="5786" h="2793" extrusionOk="0">
                  <a:moveTo>
                    <a:pt x="4370" y="0"/>
                  </a:moveTo>
                  <a:lnTo>
                    <a:pt x="3171" y="1193"/>
                  </a:lnTo>
                  <a:cubicBezTo>
                    <a:pt x="2482" y="1886"/>
                    <a:pt x="1398" y="2013"/>
                    <a:pt x="693" y="2013"/>
                  </a:cubicBezTo>
                  <a:cubicBezTo>
                    <a:pt x="283" y="2013"/>
                    <a:pt x="1" y="1970"/>
                    <a:pt x="1" y="1970"/>
                  </a:cubicBezTo>
                  <a:lnTo>
                    <a:pt x="1" y="1970"/>
                  </a:lnTo>
                  <a:cubicBezTo>
                    <a:pt x="545" y="2518"/>
                    <a:pt x="1260" y="2792"/>
                    <a:pt x="1974" y="2792"/>
                  </a:cubicBezTo>
                  <a:cubicBezTo>
                    <a:pt x="2688" y="2792"/>
                    <a:pt x="3403" y="2518"/>
                    <a:pt x="3947" y="1970"/>
                  </a:cubicBezTo>
                  <a:lnTo>
                    <a:pt x="5785" y="13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6"/>
            <p:cNvSpPr/>
            <p:nvPr/>
          </p:nvSpPr>
          <p:spPr>
            <a:xfrm>
              <a:off x="1166111" y="3770926"/>
              <a:ext cx="123098" cy="69404"/>
            </a:xfrm>
            <a:custGeom>
              <a:avLst/>
              <a:gdLst/>
              <a:ahLst/>
              <a:cxnLst/>
              <a:rect l="l" t="t" r="r" b="b"/>
              <a:pathLst>
                <a:path w="3171" h="1778" extrusionOk="0">
                  <a:moveTo>
                    <a:pt x="3170" y="0"/>
                  </a:moveTo>
                  <a:lnTo>
                    <a:pt x="3032" y="132"/>
                  </a:lnTo>
                  <a:cubicBezTo>
                    <a:pt x="2507" y="663"/>
                    <a:pt x="1792" y="953"/>
                    <a:pt x="1054" y="953"/>
                  </a:cubicBezTo>
                  <a:cubicBezTo>
                    <a:pt x="935" y="953"/>
                    <a:pt x="814" y="945"/>
                    <a:pt x="694" y="930"/>
                  </a:cubicBezTo>
                  <a:lnTo>
                    <a:pt x="0" y="1623"/>
                  </a:lnTo>
                  <a:cubicBezTo>
                    <a:pt x="346" y="1728"/>
                    <a:pt x="704" y="1777"/>
                    <a:pt x="1064" y="1777"/>
                  </a:cubicBezTo>
                  <a:cubicBezTo>
                    <a:pt x="1181" y="1777"/>
                    <a:pt x="1298" y="1772"/>
                    <a:pt x="1415" y="1762"/>
                  </a:cubicBezTo>
                  <a:lnTo>
                    <a:pt x="3032" y="139"/>
                  </a:lnTo>
                  <a:cubicBezTo>
                    <a:pt x="3080" y="97"/>
                    <a:pt x="3122" y="49"/>
                    <a:pt x="3170" y="0"/>
                  </a:cubicBezTo>
                  <a:close/>
                </a:path>
              </a:pathLst>
            </a:custGeom>
            <a:solidFill>
              <a:srgbClr val="34B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6"/>
            <p:cNvSpPr/>
            <p:nvPr/>
          </p:nvSpPr>
          <p:spPr>
            <a:xfrm>
              <a:off x="953920" y="3590386"/>
              <a:ext cx="349535" cy="338160"/>
            </a:xfrm>
            <a:custGeom>
              <a:avLst/>
              <a:gdLst/>
              <a:ahLst/>
              <a:cxnLst/>
              <a:rect l="l" t="t" r="r" b="b"/>
              <a:pathLst>
                <a:path w="9004" h="8663" extrusionOk="0">
                  <a:moveTo>
                    <a:pt x="6524" y="0"/>
                  </a:moveTo>
                  <a:cubicBezTo>
                    <a:pt x="5810" y="0"/>
                    <a:pt x="5095" y="273"/>
                    <a:pt x="4551" y="817"/>
                  </a:cubicBezTo>
                  <a:lnTo>
                    <a:pt x="1097" y="4271"/>
                  </a:lnTo>
                  <a:cubicBezTo>
                    <a:pt x="1" y="5360"/>
                    <a:pt x="1" y="7129"/>
                    <a:pt x="1097" y="8225"/>
                  </a:cubicBezTo>
                  <a:cubicBezTo>
                    <a:pt x="1393" y="8521"/>
                    <a:pt x="1801" y="8663"/>
                    <a:pt x="2255" y="8663"/>
                  </a:cubicBezTo>
                  <a:cubicBezTo>
                    <a:pt x="2386" y="8663"/>
                    <a:pt x="2520" y="8651"/>
                    <a:pt x="2657" y="8627"/>
                  </a:cubicBezTo>
                  <a:cubicBezTo>
                    <a:pt x="3261" y="8523"/>
                    <a:pt x="3913" y="8183"/>
                    <a:pt x="4461" y="7642"/>
                  </a:cubicBezTo>
                  <a:lnTo>
                    <a:pt x="5779" y="6325"/>
                  </a:lnTo>
                  <a:cubicBezTo>
                    <a:pt x="5779" y="6325"/>
                    <a:pt x="5632" y="6119"/>
                    <a:pt x="5240" y="6119"/>
                  </a:cubicBezTo>
                  <a:cubicBezTo>
                    <a:pt x="5206" y="6119"/>
                    <a:pt x="5171" y="6120"/>
                    <a:pt x="5134" y="6123"/>
                  </a:cubicBezTo>
                  <a:lnTo>
                    <a:pt x="4045" y="7219"/>
                  </a:lnTo>
                  <a:cubicBezTo>
                    <a:pt x="3775" y="7496"/>
                    <a:pt x="3417" y="7635"/>
                    <a:pt x="3059" y="7635"/>
                  </a:cubicBezTo>
                  <a:cubicBezTo>
                    <a:pt x="2708" y="7635"/>
                    <a:pt x="2356" y="7501"/>
                    <a:pt x="2089" y="7233"/>
                  </a:cubicBezTo>
                  <a:cubicBezTo>
                    <a:pt x="1548" y="6692"/>
                    <a:pt x="1554" y="5811"/>
                    <a:pt x="2102" y="5277"/>
                  </a:cubicBezTo>
                  <a:lnTo>
                    <a:pt x="5557" y="1823"/>
                  </a:lnTo>
                  <a:cubicBezTo>
                    <a:pt x="5820" y="1559"/>
                    <a:pt x="6168" y="1427"/>
                    <a:pt x="6517" y="1427"/>
                  </a:cubicBezTo>
                  <a:cubicBezTo>
                    <a:pt x="6847" y="1427"/>
                    <a:pt x="7177" y="1545"/>
                    <a:pt x="7436" y="1781"/>
                  </a:cubicBezTo>
                  <a:cubicBezTo>
                    <a:pt x="7977" y="2274"/>
                    <a:pt x="8040" y="3099"/>
                    <a:pt x="7582" y="3661"/>
                  </a:cubicBezTo>
                  <a:lnTo>
                    <a:pt x="8914" y="2336"/>
                  </a:lnTo>
                  <a:cubicBezTo>
                    <a:pt x="9004" y="1740"/>
                    <a:pt x="8872" y="1192"/>
                    <a:pt x="8498" y="817"/>
                  </a:cubicBezTo>
                  <a:cubicBezTo>
                    <a:pt x="7953" y="273"/>
                    <a:pt x="7239" y="0"/>
                    <a:pt x="6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4" name="Google Shape;1114;p26"/>
            <p:cNvSpPr/>
            <p:nvPr/>
          </p:nvSpPr>
          <p:spPr>
            <a:xfrm>
              <a:off x="1152912" y="3804223"/>
              <a:ext cx="54154" cy="33063"/>
            </a:xfrm>
            <a:custGeom>
              <a:avLst/>
              <a:gdLst/>
              <a:ahLst/>
              <a:cxnLst/>
              <a:rect l="l" t="t" r="r" b="b"/>
              <a:pathLst>
                <a:path w="1395" h="847" extrusionOk="0">
                  <a:moveTo>
                    <a:pt x="653" y="0"/>
                  </a:moveTo>
                  <a:lnTo>
                    <a:pt x="1" y="645"/>
                  </a:lnTo>
                  <a:cubicBezTo>
                    <a:pt x="209" y="736"/>
                    <a:pt x="431" y="798"/>
                    <a:pt x="646" y="847"/>
                  </a:cubicBezTo>
                  <a:lnTo>
                    <a:pt x="1395" y="104"/>
                  </a:lnTo>
                  <a:cubicBezTo>
                    <a:pt x="1145" y="104"/>
                    <a:pt x="895" y="70"/>
                    <a:pt x="653" y="0"/>
                  </a:cubicBezTo>
                  <a:close/>
                </a:path>
              </a:pathLst>
            </a:custGeom>
            <a:solidFill>
              <a:srgbClr val="34B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26"/>
          <p:cNvGrpSpPr/>
          <p:nvPr/>
        </p:nvGrpSpPr>
        <p:grpSpPr>
          <a:xfrm>
            <a:off x="5323312" y="1040804"/>
            <a:ext cx="3556922" cy="974100"/>
            <a:chOff x="5323313" y="1305108"/>
            <a:chExt cx="3556922" cy="974100"/>
          </a:xfrm>
        </p:grpSpPr>
        <p:sp>
          <p:nvSpPr>
            <p:cNvPr id="1116" name="Google Shape;1116;p26"/>
            <p:cNvSpPr/>
            <p:nvPr/>
          </p:nvSpPr>
          <p:spPr>
            <a:xfrm flipH="1">
              <a:off x="5323313" y="1305108"/>
              <a:ext cx="974100" cy="974100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7" name="Google Shape;1117;p26"/>
            <p:cNvGrpSpPr/>
            <p:nvPr/>
          </p:nvGrpSpPr>
          <p:grpSpPr>
            <a:xfrm>
              <a:off x="6412654" y="1355076"/>
              <a:ext cx="2467581" cy="705708"/>
              <a:chOff x="6412654" y="1355076"/>
              <a:chExt cx="2467581" cy="705708"/>
            </a:xfrm>
          </p:grpSpPr>
          <p:sp>
            <p:nvSpPr>
              <p:cNvPr id="1118" name="Google Shape;1118;p26"/>
              <p:cNvSpPr txBox="1"/>
              <p:nvPr/>
            </p:nvSpPr>
            <p:spPr>
              <a:xfrm flipH="1">
                <a:off x="6418074" y="1355076"/>
                <a:ext cx="1995674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N" dirty="0">
                    <a:solidFill>
                      <a:schemeClr val="dk1"/>
                    </a:solidFill>
                    <a:latin typeface="Poppins Black"/>
                    <a:ea typeface="Poppins Black"/>
                    <a:cs typeface="Poppins Black"/>
                    <a:sym typeface="Poppins Black"/>
                  </a:rPr>
                  <a:t>INITIALIZATION </a:t>
                </a:r>
                <a:endParaRPr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endParaRPr>
              </a:p>
            </p:txBody>
          </p:sp>
          <p:sp>
            <p:nvSpPr>
              <p:cNvPr id="1119" name="Google Shape;1119;p26"/>
              <p:cNvSpPr txBox="1"/>
              <p:nvPr/>
            </p:nvSpPr>
            <p:spPr>
              <a:xfrm flipH="1">
                <a:off x="6412654" y="1516884"/>
                <a:ext cx="2467581" cy="54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100" dirty="0"/>
                  <a:t>When the system is powered on, the Arduino initializes the LCD and sets the pin modes for the ultrasonic sensor and motor control.</a:t>
                </a:r>
                <a:endParaRPr sz="1100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</p:grpSp>
      <p:cxnSp>
        <p:nvCxnSpPr>
          <p:cNvPr id="1120" name="Google Shape;1120;p26"/>
          <p:cNvCxnSpPr>
            <a:stCxn id="1116" idx="6"/>
          </p:cNvCxnSpPr>
          <p:nvPr/>
        </p:nvCxnSpPr>
        <p:spPr>
          <a:xfrm flipH="1">
            <a:off x="3676613" y="1527854"/>
            <a:ext cx="1646700" cy="623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121" name="Google Shape;1121;p26"/>
          <p:cNvGrpSpPr/>
          <p:nvPr/>
        </p:nvGrpSpPr>
        <p:grpSpPr>
          <a:xfrm>
            <a:off x="4909345" y="2031019"/>
            <a:ext cx="3815877" cy="974100"/>
            <a:chOff x="5323313" y="2442743"/>
            <a:chExt cx="3815877" cy="974100"/>
          </a:xfrm>
        </p:grpSpPr>
        <p:grpSp>
          <p:nvGrpSpPr>
            <p:cNvPr id="1122" name="Google Shape;1122;p26"/>
            <p:cNvGrpSpPr/>
            <p:nvPr/>
          </p:nvGrpSpPr>
          <p:grpSpPr>
            <a:xfrm>
              <a:off x="6363968" y="2506124"/>
              <a:ext cx="2775222" cy="730370"/>
              <a:chOff x="6363968" y="2506124"/>
              <a:chExt cx="2775222" cy="730370"/>
            </a:xfrm>
          </p:grpSpPr>
          <p:sp>
            <p:nvSpPr>
              <p:cNvPr id="1123" name="Google Shape;1123;p26"/>
              <p:cNvSpPr txBox="1"/>
              <p:nvPr/>
            </p:nvSpPr>
            <p:spPr>
              <a:xfrm flipH="1">
                <a:off x="6363968" y="2506124"/>
                <a:ext cx="2775222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chemeClr val="dk1"/>
                    </a:solidFill>
                    <a:latin typeface="Poppins Black"/>
                    <a:ea typeface="Poppins Black"/>
                    <a:cs typeface="Poppins Black"/>
                    <a:sym typeface="Poppins Black"/>
                  </a:rPr>
                  <a:t>DISTANCE </a:t>
                </a:r>
                <a:r>
                  <a:rPr lang="en-IN" dirty="0">
                    <a:solidFill>
                      <a:schemeClr val="dk1"/>
                    </a:solidFill>
                    <a:latin typeface="Poppins Black"/>
                    <a:ea typeface="Poppins Black"/>
                    <a:cs typeface="Poppins Black"/>
                    <a:sym typeface="Poppins Black"/>
                  </a:rPr>
                  <a:t>MEASUREMENT </a:t>
                </a:r>
                <a:endParaRPr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endParaRPr>
              </a:p>
            </p:txBody>
          </p:sp>
          <p:sp>
            <p:nvSpPr>
              <p:cNvPr id="1124" name="Google Shape;1124;p26"/>
              <p:cNvSpPr txBox="1"/>
              <p:nvPr/>
            </p:nvSpPr>
            <p:spPr>
              <a:xfrm flipH="1">
                <a:off x="6366933" y="2692594"/>
                <a:ext cx="2471035" cy="54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100" dirty="0"/>
                  <a:t>The ultrasonic sensor continuously measures the distance to any obstacle in front of the car.</a:t>
                </a:r>
                <a:endParaRPr sz="1100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  <p:sp>
          <p:nvSpPr>
            <p:cNvPr id="1125" name="Google Shape;1125;p26"/>
            <p:cNvSpPr/>
            <p:nvPr/>
          </p:nvSpPr>
          <p:spPr>
            <a:xfrm flipH="1">
              <a:off x="5323313" y="2442743"/>
              <a:ext cx="974100" cy="974100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26" name="Google Shape;1126;p26"/>
          <p:cNvCxnSpPr>
            <a:stCxn id="1125" idx="6"/>
          </p:cNvCxnSpPr>
          <p:nvPr/>
        </p:nvCxnSpPr>
        <p:spPr>
          <a:xfrm flipH="1">
            <a:off x="1632746" y="2518069"/>
            <a:ext cx="3276600" cy="585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27" name="Google Shape;1127;p26"/>
          <p:cNvCxnSpPr>
            <a:cxnSpLocks/>
          </p:cNvCxnSpPr>
          <p:nvPr/>
        </p:nvCxnSpPr>
        <p:spPr>
          <a:xfrm rot="10800000">
            <a:off x="4234656" y="2951985"/>
            <a:ext cx="1001100" cy="646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Google Shape;1124;p26">
            <a:extLst>
              <a:ext uri="{FF2B5EF4-FFF2-40B4-BE49-F238E27FC236}">
                <a16:creationId xmlns:a16="http://schemas.microsoft.com/office/drawing/2014/main" id="{9EE7BF09-122A-A428-4138-96ED006716F4}"/>
              </a:ext>
            </a:extLst>
          </p:cNvPr>
          <p:cNvSpPr txBox="1"/>
          <p:nvPr/>
        </p:nvSpPr>
        <p:spPr>
          <a:xfrm flipH="1">
            <a:off x="6213126" y="3309160"/>
            <a:ext cx="2471035" cy="5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The measured distance is displayed on the LCD.</a:t>
            </a:r>
            <a:endParaRPr sz="10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" name="Google Shape;355;p20">
            <a:extLst>
              <a:ext uri="{FF2B5EF4-FFF2-40B4-BE49-F238E27FC236}">
                <a16:creationId xmlns:a16="http://schemas.microsoft.com/office/drawing/2014/main" id="{575B763B-E996-110F-6CF1-EA0C8AE3C792}"/>
              </a:ext>
            </a:extLst>
          </p:cNvPr>
          <p:cNvGrpSpPr/>
          <p:nvPr/>
        </p:nvGrpSpPr>
        <p:grpSpPr>
          <a:xfrm>
            <a:off x="4865733" y="4197016"/>
            <a:ext cx="497751" cy="465442"/>
            <a:chOff x="6567324" y="2436849"/>
            <a:chExt cx="366722" cy="342892"/>
          </a:xfrm>
        </p:grpSpPr>
        <p:sp>
          <p:nvSpPr>
            <p:cNvPr id="4" name="Google Shape;356;p20">
              <a:extLst>
                <a:ext uri="{FF2B5EF4-FFF2-40B4-BE49-F238E27FC236}">
                  <a16:creationId xmlns:a16="http://schemas.microsoft.com/office/drawing/2014/main" id="{EFC3F487-55EC-5460-C7CE-8AE226E9DDD7}"/>
                </a:ext>
              </a:extLst>
            </p:cNvPr>
            <p:cNvSpPr/>
            <p:nvPr/>
          </p:nvSpPr>
          <p:spPr>
            <a:xfrm>
              <a:off x="6567324" y="2508390"/>
              <a:ext cx="366722" cy="271351"/>
            </a:xfrm>
            <a:custGeom>
              <a:avLst/>
              <a:gdLst/>
              <a:ahLst/>
              <a:cxnLst/>
              <a:rect l="l" t="t" r="r" b="b"/>
              <a:pathLst>
                <a:path w="13989" h="10351" extrusionOk="0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57;p20">
              <a:extLst>
                <a:ext uri="{FF2B5EF4-FFF2-40B4-BE49-F238E27FC236}">
                  <a16:creationId xmlns:a16="http://schemas.microsoft.com/office/drawing/2014/main" id="{79EDF7C6-DE06-FEC9-F0F7-EBF2B7C44CB1}"/>
                </a:ext>
              </a:extLst>
            </p:cNvPr>
            <p:cNvSpPr/>
            <p:nvPr/>
          </p:nvSpPr>
          <p:spPr>
            <a:xfrm>
              <a:off x="6567324" y="2508390"/>
              <a:ext cx="183164" cy="271351"/>
            </a:xfrm>
            <a:custGeom>
              <a:avLst/>
              <a:gdLst/>
              <a:ahLst/>
              <a:cxnLst/>
              <a:rect l="l" t="t" r="r" b="b"/>
              <a:pathLst>
                <a:path w="6987" h="10351" extrusionOk="0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58;p20">
              <a:extLst>
                <a:ext uri="{FF2B5EF4-FFF2-40B4-BE49-F238E27FC236}">
                  <a16:creationId xmlns:a16="http://schemas.microsoft.com/office/drawing/2014/main" id="{B29F0CC0-B5ED-1193-AC34-0D1AC0ED5178}"/>
                </a:ext>
              </a:extLst>
            </p:cNvPr>
            <p:cNvSpPr/>
            <p:nvPr/>
          </p:nvSpPr>
          <p:spPr>
            <a:xfrm>
              <a:off x="6599097" y="2540163"/>
              <a:ext cx="303150" cy="207780"/>
            </a:xfrm>
            <a:custGeom>
              <a:avLst/>
              <a:gdLst/>
              <a:ahLst/>
              <a:cxnLst/>
              <a:rect l="l" t="t" r="r" b="b"/>
              <a:pathLst>
                <a:path w="11564" h="7926" extrusionOk="0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59;p20">
              <a:extLst>
                <a:ext uri="{FF2B5EF4-FFF2-40B4-BE49-F238E27FC236}">
                  <a16:creationId xmlns:a16="http://schemas.microsoft.com/office/drawing/2014/main" id="{09806D23-61B1-3E6E-2FA4-9C5BB73CA4D4}"/>
                </a:ext>
              </a:extLst>
            </p:cNvPr>
            <p:cNvSpPr/>
            <p:nvPr/>
          </p:nvSpPr>
          <p:spPr>
            <a:xfrm>
              <a:off x="6598730" y="2540556"/>
              <a:ext cx="151759" cy="207780"/>
            </a:xfrm>
            <a:custGeom>
              <a:avLst/>
              <a:gdLst/>
              <a:ahLst/>
              <a:cxnLst/>
              <a:rect l="l" t="t" r="r" b="b"/>
              <a:pathLst>
                <a:path w="5789" h="7926" extrusionOk="0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;p20">
              <a:extLst>
                <a:ext uri="{FF2B5EF4-FFF2-40B4-BE49-F238E27FC236}">
                  <a16:creationId xmlns:a16="http://schemas.microsoft.com/office/drawing/2014/main" id="{3FA5EE66-5138-5E00-86EB-9904379C42B4}"/>
                </a:ext>
              </a:extLst>
            </p:cNvPr>
            <p:cNvSpPr/>
            <p:nvPr/>
          </p:nvSpPr>
          <p:spPr>
            <a:xfrm>
              <a:off x="6678580" y="2436849"/>
              <a:ext cx="144209" cy="120379"/>
            </a:xfrm>
            <a:custGeom>
              <a:avLst/>
              <a:gdLst/>
              <a:ahLst/>
              <a:cxnLst/>
              <a:rect l="l" t="t" r="r" b="b"/>
              <a:pathLst>
                <a:path w="5501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1;p20">
              <a:extLst>
                <a:ext uri="{FF2B5EF4-FFF2-40B4-BE49-F238E27FC236}">
                  <a16:creationId xmlns:a16="http://schemas.microsoft.com/office/drawing/2014/main" id="{266C2814-FF25-27FD-8292-EE660C1A3CC5}"/>
                </a:ext>
              </a:extLst>
            </p:cNvPr>
            <p:cNvSpPr/>
            <p:nvPr/>
          </p:nvSpPr>
          <p:spPr>
            <a:xfrm>
              <a:off x="6711480" y="2591256"/>
              <a:ext cx="141954" cy="101452"/>
            </a:xfrm>
            <a:custGeom>
              <a:avLst/>
              <a:gdLst/>
              <a:ahLst/>
              <a:cxnLst/>
              <a:rect l="l" t="t" r="r" b="b"/>
              <a:pathLst>
                <a:path w="5415" h="3870" extrusionOk="0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2;p20">
              <a:extLst>
                <a:ext uri="{FF2B5EF4-FFF2-40B4-BE49-F238E27FC236}">
                  <a16:creationId xmlns:a16="http://schemas.microsoft.com/office/drawing/2014/main" id="{2176DD8B-50E2-3C34-CD59-518BAA67AD3F}"/>
                </a:ext>
              </a:extLst>
            </p:cNvPr>
            <p:cNvSpPr/>
            <p:nvPr/>
          </p:nvSpPr>
          <p:spPr>
            <a:xfrm>
              <a:off x="6669117" y="2666178"/>
              <a:ext cx="41656" cy="35652"/>
            </a:xfrm>
            <a:custGeom>
              <a:avLst/>
              <a:gdLst/>
              <a:ahLst/>
              <a:cxnLst/>
              <a:rect l="l" t="t" r="r" b="b"/>
              <a:pathLst>
                <a:path w="1589" h="1360" extrusionOk="0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3;p20">
              <a:extLst>
                <a:ext uri="{FF2B5EF4-FFF2-40B4-BE49-F238E27FC236}">
                  <a16:creationId xmlns:a16="http://schemas.microsoft.com/office/drawing/2014/main" id="{9D039C71-411F-5B7A-F0C8-230DCAEE7AA7}"/>
                </a:ext>
              </a:extLst>
            </p:cNvPr>
            <p:cNvSpPr/>
            <p:nvPr/>
          </p:nvSpPr>
          <p:spPr>
            <a:xfrm>
              <a:off x="6630476" y="2582238"/>
              <a:ext cx="41682" cy="36413"/>
            </a:xfrm>
            <a:custGeom>
              <a:avLst/>
              <a:gdLst/>
              <a:ahLst/>
              <a:cxnLst/>
              <a:rect l="l" t="t" r="r" b="b"/>
              <a:pathLst>
                <a:path w="1590" h="1389" extrusionOk="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4;p20">
              <a:extLst>
                <a:ext uri="{FF2B5EF4-FFF2-40B4-BE49-F238E27FC236}">
                  <a16:creationId xmlns:a16="http://schemas.microsoft.com/office/drawing/2014/main" id="{8AD2E699-BB21-9605-9A05-AF4ACC3B9177}"/>
                </a:ext>
              </a:extLst>
            </p:cNvPr>
            <p:cNvSpPr/>
            <p:nvPr/>
          </p:nvSpPr>
          <p:spPr>
            <a:xfrm>
              <a:off x="6837889" y="2678080"/>
              <a:ext cx="40948" cy="35967"/>
            </a:xfrm>
            <a:custGeom>
              <a:avLst/>
              <a:gdLst/>
              <a:ahLst/>
              <a:cxnLst/>
              <a:rect l="l" t="t" r="r" b="b"/>
              <a:pathLst>
                <a:path w="1562" h="1372" extrusionOk="0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5;p20">
              <a:extLst>
                <a:ext uri="{FF2B5EF4-FFF2-40B4-BE49-F238E27FC236}">
                  <a16:creationId xmlns:a16="http://schemas.microsoft.com/office/drawing/2014/main" id="{74208340-9F6C-3488-050B-EA93940A04DD}"/>
                </a:ext>
              </a:extLst>
            </p:cNvPr>
            <p:cNvSpPr/>
            <p:nvPr/>
          </p:nvSpPr>
          <p:spPr>
            <a:xfrm>
              <a:off x="6733868" y="2598124"/>
              <a:ext cx="40895" cy="36124"/>
            </a:xfrm>
            <a:custGeom>
              <a:avLst/>
              <a:gdLst/>
              <a:ahLst/>
              <a:cxnLst/>
              <a:rect l="l" t="t" r="r" b="b"/>
              <a:pathLst>
                <a:path w="1560" h="1378" extrusionOk="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6;p20">
              <a:extLst>
                <a:ext uri="{FF2B5EF4-FFF2-40B4-BE49-F238E27FC236}">
                  <a16:creationId xmlns:a16="http://schemas.microsoft.com/office/drawing/2014/main" id="{7B5A6AC2-B048-97F3-9D59-5BDE59BFBE6E}"/>
                </a:ext>
              </a:extLst>
            </p:cNvPr>
            <p:cNvSpPr/>
            <p:nvPr/>
          </p:nvSpPr>
          <p:spPr>
            <a:xfrm>
              <a:off x="6678580" y="2436849"/>
              <a:ext cx="71908" cy="120379"/>
            </a:xfrm>
            <a:custGeom>
              <a:avLst/>
              <a:gdLst/>
              <a:ahLst/>
              <a:cxnLst/>
              <a:rect l="l" t="t" r="r" b="b"/>
              <a:pathLst>
                <a:path w="2743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7;p20">
              <a:extLst>
                <a:ext uri="{FF2B5EF4-FFF2-40B4-BE49-F238E27FC236}">
                  <a16:creationId xmlns:a16="http://schemas.microsoft.com/office/drawing/2014/main" id="{48F7D493-128D-F56B-19D7-0B52FF90593A}"/>
                </a:ext>
              </a:extLst>
            </p:cNvPr>
            <p:cNvSpPr/>
            <p:nvPr/>
          </p:nvSpPr>
          <p:spPr>
            <a:xfrm>
              <a:off x="6728913" y="2500578"/>
              <a:ext cx="38221" cy="32795"/>
            </a:xfrm>
            <a:custGeom>
              <a:avLst/>
              <a:gdLst/>
              <a:ahLst/>
              <a:cxnLst/>
              <a:rect l="l" t="t" r="r" b="b"/>
              <a:pathLst>
                <a:path w="1458" h="1251" extrusionOk="0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063;p26">
            <a:extLst>
              <a:ext uri="{FF2B5EF4-FFF2-40B4-BE49-F238E27FC236}">
                <a16:creationId xmlns:a16="http://schemas.microsoft.com/office/drawing/2014/main" id="{C3159523-B737-7234-C5ED-D3F5F14D19F2}"/>
              </a:ext>
            </a:extLst>
          </p:cNvPr>
          <p:cNvSpPr/>
          <p:nvPr/>
        </p:nvSpPr>
        <p:spPr>
          <a:xfrm flipH="1">
            <a:off x="4620617" y="3952453"/>
            <a:ext cx="974100" cy="974100"/>
          </a:xfrm>
          <a:prstGeom prst="ellipse">
            <a:avLst/>
          </a:prstGeom>
          <a:noFill/>
          <a:ln w="9525" cap="flat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7" name="Google Shape;1126;p26">
            <a:extLst>
              <a:ext uri="{FF2B5EF4-FFF2-40B4-BE49-F238E27FC236}">
                <a16:creationId xmlns:a16="http://schemas.microsoft.com/office/drawing/2014/main" id="{390ED8D3-85C3-9CF9-4313-ED064CA11175}"/>
              </a:ext>
            </a:extLst>
          </p:cNvPr>
          <p:cNvCxnSpPr>
            <a:cxnSpLocks/>
            <a:stCxn id="16" idx="6"/>
          </p:cNvCxnSpPr>
          <p:nvPr/>
        </p:nvCxnSpPr>
        <p:spPr>
          <a:xfrm rot="10800000">
            <a:off x="1804913" y="3482735"/>
            <a:ext cx="2815704" cy="9567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9" name="Google Shape;1061;p26">
            <a:extLst>
              <a:ext uri="{FF2B5EF4-FFF2-40B4-BE49-F238E27FC236}">
                <a16:creationId xmlns:a16="http://schemas.microsoft.com/office/drawing/2014/main" id="{4108534F-9BD2-7431-C76F-882419A1DA2E}"/>
              </a:ext>
            </a:extLst>
          </p:cNvPr>
          <p:cNvSpPr txBox="1"/>
          <p:nvPr/>
        </p:nvSpPr>
        <p:spPr>
          <a:xfrm flipH="1">
            <a:off x="5594506" y="4061999"/>
            <a:ext cx="19257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SPEED CONTROL</a:t>
            </a:r>
            <a:endParaRPr dirty="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0" name="Google Shape;1124;p26">
            <a:extLst>
              <a:ext uri="{FF2B5EF4-FFF2-40B4-BE49-F238E27FC236}">
                <a16:creationId xmlns:a16="http://schemas.microsoft.com/office/drawing/2014/main" id="{630B5D4C-E35D-06FC-97B3-87B6E1AFE696}"/>
              </a:ext>
            </a:extLst>
          </p:cNvPr>
          <p:cNvSpPr txBox="1"/>
          <p:nvPr/>
        </p:nvSpPr>
        <p:spPr>
          <a:xfrm flipH="1">
            <a:off x="-322006" y="6665026"/>
            <a:ext cx="1213772" cy="355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" name="Rectangle 4">
            <a:extLst>
              <a:ext uri="{FF2B5EF4-FFF2-40B4-BE49-F238E27FC236}">
                <a16:creationId xmlns:a16="http://schemas.microsoft.com/office/drawing/2014/main" id="{F3D57C36-273F-CFF3-85FA-08FFC2AE01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5839" y="4273498"/>
            <a:ext cx="3479633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Distance &gt; 20 cm: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Car moves at full speed.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10 cm &lt; Distance ≤ 20 cm: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Car's speed decreases linearly.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Distance ≤ 10 cm: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Car stops.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C3103-2591-C579-1A90-650F37506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BDD036-C5BF-A8C3-C3E8-17938FC1D43E}"/>
              </a:ext>
            </a:extLst>
          </p:cNvPr>
          <p:cNvSpPr txBox="1"/>
          <p:nvPr/>
        </p:nvSpPr>
        <p:spPr>
          <a:xfrm>
            <a:off x="720000" y="1236582"/>
            <a:ext cx="48200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This mini project successfully demonstrates an Adaptive Cruise Control system using basic components such as an Arduino, an ultrasonic sensor, an LCD display, an H-bridge, and a PWM DC motor.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system efficiently manages the car's speed based on the distance to obstacles, ensuring safe operation.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This project lays a foundation for more advanced ACC systems and provides valuable insights into integrating sensors and motor control with Arduino.</a:t>
            </a:r>
            <a:endParaRPr lang="en-IN" sz="10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3636BB-C25C-6B53-A035-F03E2EA1A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300" y="1497061"/>
            <a:ext cx="3368040" cy="25260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96586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p36"/>
          <p:cNvSpPr/>
          <p:nvPr/>
        </p:nvSpPr>
        <p:spPr>
          <a:xfrm>
            <a:off x="3630274" y="2384587"/>
            <a:ext cx="1883400" cy="1883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4" name="Google Shape;1794;p36"/>
          <p:cNvSpPr/>
          <p:nvPr/>
        </p:nvSpPr>
        <p:spPr>
          <a:xfrm>
            <a:off x="2859825" y="4369250"/>
            <a:ext cx="3424446" cy="231989"/>
          </a:xfrm>
          <a:custGeom>
            <a:avLst/>
            <a:gdLst/>
            <a:ahLst/>
            <a:cxnLst/>
            <a:rect l="l" t="t" r="r" b="b"/>
            <a:pathLst>
              <a:path w="161683" h="9441" extrusionOk="0">
                <a:moveTo>
                  <a:pt x="80825" y="1"/>
                </a:moveTo>
                <a:cubicBezTo>
                  <a:pt x="36193" y="1"/>
                  <a:pt x="1" y="2136"/>
                  <a:pt x="1" y="4738"/>
                </a:cubicBezTo>
                <a:cubicBezTo>
                  <a:pt x="1" y="7339"/>
                  <a:pt x="36193" y="9441"/>
                  <a:pt x="80859" y="9441"/>
                </a:cubicBezTo>
                <a:cubicBezTo>
                  <a:pt x="125490" y="9441"/>
                  <a:pt x="161683" y="7339"/>
                  <a:pt x="161683" y="4738"/>
                </a:cubicBezTo>
                <a:cubicBezTo>
                  <a:pt x="161683" y="2136"/>
                  <a:pt x="125490" y="1"/>
                  <a:pt x="808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5" name="Google Shape;1795;p3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SCOPE</a:t>
            </a:r>
            <a:endParaRPr dirty="0"/>
          </a:p>
        </p:txBody>
      </p:sp>
      <p:sp>
        <p:nvSpPr>
          <p:cNvPr id="1797" name="Google Shape;1797;p36"/>
          <p:cNvSpPr txBox="1"/>
          <p:nvPr/>
        </p:nvSpPr>
        <p:spPr>
          <a:xfrm>
            <a:off x="71481" y="1538270"/>
            <a:ext cx="3330535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Arial Black" panose="020B0A04020102020204" pitchFamily="34" charset="0"/>
              </a:rPr>
              <a:t>Enhanced Sensor Integration</a:t>
            </a:r>
            <a:endParaRPr sz="1100" b="1" dirty="0">
              <a:solidFill>
                <a:schemeClr val="dk1"/>
              </a:solidFill>
              <a:latin typeface="Arial Black" panose="020B0A04020102020204" pitchFamily="34" charset="0"/>
              <a:ea typeface="Poppins Black"/>
              <a:cs typeface="Poppins Black" panose="00000A00000000000000" pitchFamily="2" charset="0"/>
              <a:sym typeface="Poppins Black"/>
            </a:endParaRPr>
          </a:p>
        </p:txBody>
      </p:sp>
      <p:sp>
        <p:nvSpPr>
          <p:cNvPr id="1803" name="Google Shape;1803;p36"/>
          <p:cNvSpPr txBox="1"/>
          <p:nvPr/>
        </p:nvSpPr>
        <p:spPr>
          <a:xfrm>
            <a:off x="5658693" y="1596320"/>
            <a:ext cx="2346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 Connectivity </a:t>
            </a:r>
          </a:p>
        </p:txBody>
      </p:sp>
      <p:sp>
        <p:nvSpPr>
          <p:cNvPr id="1806" name="Google Shape;1806;p36"/>
          <p:cNvSpPr txBox="1"/>
          <p:nvPr/>
        </p:nvSpPr>
        <p:spPr>
          <a:xfrm>
            <a:off x="72507" y="2427410"/>
            <a:ext cx="2346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Arial Black" panose="020B0A04020102020204" pitchFamily="34" charset="0"/>
              </a:rPr>
              <a:t>Extended Features</a:t>
            </a:r>
            <a:endParaRPr sz="1100" dirty="0">
              <a:solidFill>
                <a:schemeClr val="dk1"/>
              </a:solidFill>
              <a:latin typeface="Arial Black" panose="020B0A04020102020204" pitchFamily="34" charset="0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1809" name="Google Shape;1809;p36"/>
          <p:cNvSpPr txBox="1"/>
          <p:nvPr/>
        </p:nvSpPr>
        <p:spPr>
          <a:xfrm>
            <a:off x="5813623" y="2509115"/>
            <a:ext cx="2843143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Autonomous Driving</a:t>
            </a:r>
            <a:endParaRPr dirty="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grpSp>
        <p:nvGrpSpPr>
          <p:cNvPr id="1811" name="Google Shape;1811;p36"/>
          <p:cNvGrpSpPr/>
          <p:nvPr/>
        </p:nvGrpSpPr>
        <p:grpSpPr>
          <a:xfrm>
            <a:off x="3330535" y="2406799"/>
            <a:ext cx="2483088" cy="2080034"/>
            <a:chOff x="3330535" y="2406799"/>
            <a:chExt cx="2483088" cy="2080034"/>
          </a:xfrm>
        </p:grpSpPr>
        <p:sp>
          <p:nvSpPr>
            <p:cNvPr id="1812" name="Google Shape;1812;p36"/>
            <p:cNvSpPr/>
            <p:nvPr/>
          </p:nvSpPr>
          <p:spPr>
            <a:xfrm>
              <a:off x="4700138" y="2995006"/>
              <a:ext cx="918434" cy="1440597"/>
            </a:xfrm>
            <a:custGeom>
              <a:avLst/>
              <a:gdLst/>
              <a:ahLst/>
              <a:cxnLst/>
              <a:rect l="l" t="t" r="r" b="b"/>
              <a:pathLst>
                <a:path w="91683" h="143808" fill="none" extrusionOk="0">
                  <a:moveTo>
                    <a:pt x="91683" y="143808"/>
                  </a:moveTo>
                  <a:cubicBezTo>
                    <a:pt x="91683" y="143808"/>
                    <a:pt x="87062" y="14418"/>
                    <a:pt x="1" y="0"/>
                  </a:cubicBezTo>
                </a:path>
              </a:pathLst>
            </a:custGeom>
            <a:noFill/>
            <a:ln w="77025" cap="flat" cmpd="sng">
              <a:solidFill>
                <a:schemeClr val="dk1"/>
              </a:solidFill>
              <a:prstDash val="solid"/>
              <a:miter lim="616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6"/>
            <p:cNvSpPr/>
            <p:nvPr/>
          </p:nvSpPr>
          <p:spPr>
            <a:xfrm>
              <a:off x="5325390" y="3994903"/>
              <a:ext cx="448724" cy="449345"/>
            </a:xfrm>
            <a:custGeom>
              <a:avLst/>
              <a:gdLst/>
              <a:ahLst/>
              <a:cxnLst/>
              <a:rect l="l" t="t" r="r" b="b"/>
              <a:pathLst>
                <a:path w="44794" h="44856" fill="none" extrusionOk="0">
                  <a:moveTo>
                    <a:pt x="44794" y="44856"/>
                  </a:moveTo>
                  <a:cubicBezTo>
                    <a:pt x="44794" y="44856"/>
                    <a:pt x="41775" y="3697"/>
                    <a:pt x="0" y="0"/>
                  </a:cubicBezTo>
                </a:path>
              </a:pathLst>
            </a:custGeom>
            <a:noFill/>
            <a:ln w="77025" cap="flat" cmpd="sng">
              <a:solidFill>
                <a:schemeClr val="dk1"/>
              </a:solidFill>
              <a:prstDash val="solid"/>
              <a:miter lim="616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6"/>
            <p:cNvSpPr/>
            <p:nvPr/>
          </p:nvSpPr>
          <p:spPr>
            <a:xfrm>
              <a:off x="3369413" y="3606675"/>
              <a:ext cx="887571" cy="828928"/>
            </a:xfrm>
            <a:custGeom>
              <a:avLst/>
              <a:gdLst/>
              <a:ahLst/>
              <a:cxnLst/>
              <a:rect l="l" t="t" r="r" b="b"/>
              <a:pathLst>
                <a:path w="88602" h="82748" fill="none" extrusionOk="0">
                  <a:moveTo>
                    <a:pt x="124" y="82748"/>
                  </a:moveTo>
                  <a:cubicBezTo>
                    <a:pt x="124" y="82748"/>
                    <a:pt x="1" y="0"/>
                    <a:pt x="88602" y="0"/>
                  </a:cubicBezTo>
                </a:path>
              </a:pathLst>
            </a:custGeom>
            <a:noFill/>
            <a:ln w="77025" cap="flat" cmpd="sng">
              <a:solidFill>
                <a:schemeClr val="dk1"/>
              </a:solidFill>
              <a:prstDash val="solid"/>
              <a:miter lim="616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6"/>
            <p:cNvSpPr/>
            <p:nvPr/>
          </p:nvSpPr>
          <p:spPr>
            <a:xfrm>
              <a:off x="4304507" y="3593091"/>
              <a:ext cx="43215" cy="28400"/>
            </a:xfrm>
            <a:custGeom>
              <a:avLst/>
              <a:gdLst/>
              <a:ahLst/>
              <a:cxnLst/>
              <a:rect l="l" t="t" r="r" b="b"/>
              <a:pathLst>
                <a:path w="4314" h="2835" extrusionOk="0">
                  <a:moveTo>
                    <a:pt x="0" y="1"/>
                  </a:moveTo>
                  <a:lnTo>
                    <a:pt x="0" y="2835"/>
                  </a:lnTo>
                  <a:lnTo>
                    <a:pt x="4313" y="2835"/>
                  </a:lnTo>
                  <a:lnTo>
                    <a:pt x="431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6"/>
            <p:cNvSpPr/>
            <p:nvPr/>
          </p:nvSpPr>
          <p:spPr>
            <a:xfrm>
              <a:off x="4304507" y="3593091"/>
              <a:ext cx="43215" cy="28400"/>
            </a:xfrm>
            <a:custGeom>
              <a:avLst/>
              <a:gdLst/>
              <a:ahLst/>
              <a:cxnLst/>
              <a:rect l="l" t="t" r="r" b="b"/>
              <a:pathLst>
                <a:path w="4314" h="2835" extrusionOk="0">
                  <a:moveTo>
                    <a:pt x="0" y="1"/>
                  </a:moveTo>
                  <a:lnTo>
                    <a:pt x="0" y="2835"/>
                  </a:lnTo>
                  <a:lnTo>
                    <a:pt x="4313" y="2835"/>
                  </a:lnTo>
                  <a:lnTo>
                    <a:pt x="4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6"/>
            <p:cNvSpPr/>
            <p:nvPr/>
          </p:nvSpPr>
          <p:spPr>
            <a:xfrm>
              <a:off x="4226120" y="3581982"/>
              <a:ext cx="96909" cy="50618"/>
            </a:xfrm>
            <a:custGeom>
              <a:avLst/>
              <a:gdLst/>
              <a:ahLst/>
              <a:cxnLst/>
              <a:rect l="l" t="t" r="r" b="b"/>
              <a:pathLst>
                <a:path w="9674" h="5053" extrusionOk="0">
                  <a:moveTo>
                    <a:pt x="1048" y="0"/>
                  </a:moveTo>
                  <a:cubicBezTo>
                    <a:pt x="432" y="0"/>
                    <a:pt x="0" y="493"/>
                    <a:pt x="0" y="1048"/>
                  </a:cubicBezTo>
                  <a:lnTo>
                    <a:pt x="0" y="4005"/>
                  </a:lnTo>
                  <a:cubicBezTo>
                    <a:pt x="0" y="4560"/>
                    <a:pt x="432" y="5053"/>
                    <a:pt x="1048" y="5053"/>
                  </a:cubicBezTo>
                  <a:lnTo>
                    <a:pt x="8626" y="5053"/>
                  </a:lnTo>
                  <a:cubicBezTo>
                    <a:pt x="9181" y="5053"/>
                    <a:pt x="9674" y="4560"/>
                    <a:pt x="9674" y="4005"/>
                  </a:cubicBezTo>
                  <a:lnTo>
                    <a:pt x="9674" y="1048"/>
                  </a:lnTo>
                  <a:cubicBezTo>
                    <a:pt x="9674" y="493"/>
                    <a:pt x="9181" y="0"/>
                    <a:pt x="86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6"/>
            <p:cNvSpPr/>
            <p:nvPr/>
          </p:nvSpPr>
          <p:spPr>
            <a:xfrm>
              <a:off x="4226120" y="3581982"/>
              <a:ext cx="96909" cy="50618"/>
            </a:xfrm>
            <a:custGeom>
              <a:avLst/>
              <a:gdLst/>
              <a:ahLst/>
              <a:cxnLst/>
              <a:rect l="l" t="t" r="r" b="b"/>
              <a:pathLst>
                <a:path w="9674" h="5053" extrusionOk="0">
                  <a:moveTo>
                    <a:pt x="1048" y="0"/>
                  </a:moveTo>
                  <a:cubicBezTo>
                    <a:pt x="432" y="0"/>
                    <a:pt x="0" y="493"/>
                    <a:pt x="0" y="1048"/>
                  </a:cubicBezTo>
                  <a:lnTo>
                    <a:pt x="0" y="4005"/>
                  </a:lnTo>
                  <a:cubicBezTo>
                    <a:pt x="0" y="4560"/>
                    <a:pt x="432" y="5053"/>
                    <a:pt x="1048" y="5053"/>
                  </a:cubicBezTo>
                  <a:lnTo>
                    <a:pt x="8626" y="5053"/>
                  </a:lnTo>
                  <a:cubicBezTo>
                    <a:pt x="9181" y="5053"/>
                    <a:pt x="9674" y="4560"/>
                    <a:pt x="9674" y="4005"/>
                  </a:cubicBezTo>
                  <a:lnTo>
                    <a:pt x="9674" y="1048"/>
                  </a:lnTo>
                  <a:cubicBezTo>
                    <a:pt x="9674" y="493"/>
                    <a:pt x="9181" y="0"/>
                    <a:pt x="86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6"/>
            <p:cNvSpPr/>
            <p:nvPr/>
          </p:nvSpPr>
          <p:spPr>
            <a:xfrm>
              <a:off x="4603860" y="2979579"/>
              <a:ext cx="42594" cy="28400"/>
            </a:xfrm>
            <a:custGeom>
              <a:avLst/>
              <a:gdLst/>
              <a:ahLst/>
              <a:cxnLst/>
              <a:rect l="l" t="t" r="r" b="b"/>
              <a:pathLst>
                <a:path w="4252" h="2835" extrusionOk="0">
                  <a:moveTo>
                    <a:pt x="0" y="0"/>
                  </a:moveTo>
                  <a:lnTo>
                    <a:pt x="0" y="2834"/>
                  </a:lnTo>
                  <a:lnTo>
                    <a:pt x="4252" y="2834"/>
                  </a:lnTo>
                  <a:lnTo>
                    <a:pt x="425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6"/>
            <p:cNvSpPr/>
            <p:nvPr/>
          </p:nvSpPr>
          <p:spPr>
            <a:xfrm>
              <a:off x="4603860" y="2979579"/>
              <a:ext cx="42594" cy="28400"/>
            </a:xfrm>
            <a:custGeom>
              <a:avLst/>
              <a:gdLst/>
              <a:ahLst/>
              <a:cxnLst/>
              <a:rect l="l" t="t" r="r" b="b"/>
              <a:pathLst>
                <a:path w="4252" h="2835" extrusionOk="0">
                  <a:moveTo>
                    <a:pt x="0" y="0"/>
                  </a:moveTo>
                  <a:lnTo>
                    <a:pt x="0" y="2834"/>
                  </a:lnTo>
                  <a:lnTo>
                    <a:pt x="4252" y="2834"/>
                  </a:lnTo>
                  <a:lnTo>
                    <a:pt x="4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6"/>
            <p:cNvSpPr/>
            <p:nvPr/>
          </p:nvSpPr>
          <p:spPr>
            <a:xfrm>
              <a:off x="4628543" y="2968460"/>
              <a:ext cx="96919" cy="50628"/>
            </a:xfrm>
            <a:custGeom>
              <a:avLst/>
              <a:gdLst/>
              <a:ahLst/>
              <a:cxnLst/>
              <a:rect l="l" t="t" r="r" b="b"/>
              <a:pathLst>
                <a:path w="9675" h="5054" extrusionOk="0">
                  <a:moveTo>
                    <a:pt x="1048" y="1"/>
                  </a:moveTo>
                  <a:cubicBezTo>
                    <a:pt x="432" y="1"/>
                    <a:pt x="1" y="494"/>
                    <a:pt x="1" y="1048"/>
                  </a:cubicBezTo>
                  <a:lnTo>
                    <a:pt x="1" y="4006"/>
                  </a:lnTo>
                  <a:cubicBezTo>
                    <a:pt x="1" y="4560"/>
                    <a:pt x="432" y="5053"/>
                    <a:pt x="1048" y="5053"/>
                  </a:cubicBezTo>
                  <a:lnTo>
                    <a:pt x="8627" y="5053"/>
                  </a:lnTo>
                  <a:cubicBezTo>
                    <a:pt x="9243" y="5053"/>
                    <a:pt x="9674" y="4560"/>
                    <a:pt x="9674" y="4006"/>
                  </a:cubicBezTo>
                  <a:lnTo>
                    <a:pt x="9674" y="1048"/>
                  </a:lnTo>
                  <a:cubicBezTo>
                    <a:pt x="9674" y="494"/>
                    <a:pt x="9181" y="1"/>
                    <a:pt x="86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6"/>
            <p:cNvSpPr/>
            <p:nvPr/>
          </p:nvSpPr>
          <p:spPr>
            <a:xfrm>
              <a:off x="4628543" y="2968460"/>
              <a:ext cx="96919" cy="50628"/>
            </a:xfrm>
            <a:custGeom>
              <a:avLst/>
              <a:gdLst/>
              <a:ahLst/>
              <a:cxnLst/>
              <a:rect l="l" t="t" r="r" b="b"/>
              <a:pathLst>
                <a:path w="9675" h="5054" extrusionOk="0">
                  <a:moveTo>
                    <a:pt x="1048" y="1"/>
                  </a:moveTo>
                  <a:cubicBezTo>
                    <a:pt x="432" y="1"/>
                    <a:pt x="1" y="494"/>
                    <a:pt x="1" y="1048"/>
                  </a:cubicBezTo>
                  <a:lnTo>
                    <a:pt x="1" y="4006"/>
                  </a:lnTo>
                  <a:cubicBezTo>
                    <a:pt x="1" y="4560"/>
                    <a:pt x="432" y="5053"/>
                    <a:pt x="1048" y="5053"/>
                  </a:cubicBezTo>
                  <a:lnTo>
                    <a:pt x="8627" y="5053"/>
                  </a:lnTo>
                  <a:cubicBezTo>
                    <a:pt x="9243" y="5053"/>
                    <a:pt x="9674" y="4560"/>
                    <a:pt x="9674" y="4006"/>
                  </a:cubicBezTo>
                  <a:lnTo>
                    <a:pt x="9674" y="1048"/>
                  </a:lnTo>
                  <a:cubicBezTo>
                    <a:pt x="9674" y="494"/>
                    <a:pt x="9181" y="1"/>
                    <a:pt x="8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6"/>
            <p:cNvSpPr/>
            <p:nvPr/>
          </p:nvSpPr>
          <p:spPr>
            <a:xfrm>
              <a:off x="5220457" y="3980708"/>
              <a:ext cx="42604" cy="27779"/>
            </a:xfrm>
            <a:custGeom>
              <a:avLst/>
              <a:gdLst/>
              <a:ahLst/>
              <a:cxnLst/>
              <a:rect l="l" t="t" r="r" b="b"/>
              <a:pathLst>
                <a:path w="4253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4252" y="2773"/>
                  </a:lnTo>
                  <a:lnTo>
                    <a:pt x="425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6"/>
            <p:cNvSpPr/>
            <p:nvPr/>
          </p:nvSpPr>
          <p:spPr>
            <a:xfrm>
              <a:off x="5220457" y="3980708"/>
              <a:ext cx="42604" cy="27779"/>
            </a:xfrm>
            <a:custGeom>
              <a:avLst/>
              <a:gdLst/>
              <a:ahLst/>
              <a:cxnLst/>
              <a:rect l="l" t="t" r="r" b="b"/>
              <a:pathLst>
                <a:path w="4253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4252" y="2773"/>
                  </a:lnTo>
                  <a:lnTo>
                    <a:pt x="4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6"/>
            <p:cNvSpPr/>
            <p:nvPr/>
          </p:nvSpPr>
          <p:spPr>
            <a:xfrm>
              <a:off x="5244529" y="3969599"/>
              <a:ext cx="97530" cy="49997"/>
            </a:xfrm>
            <a:custGeom>
              <a:avLst/>
              <a:gdLst/>
              <a:ahLst/>
              <a:cxnLst/>
              <a:rect l="l" t="t" r="r" b="b"/>
              <a:pathLst>
                <a:path w="9736" h="4991" extrusionOk="0">
                  <a:moveTo>
                    <a:pt x="1110" y="0"/>
                  </a:moveTo>
                  <a:cubicBezTo>
                    <a:pt x="494" y="0"/>
                    <a:pt x="1" y="493"/>
                    <a:pt x="1" y="1048"/>
                  </a:cubicBezTo>
                  <a:lnTo>
                    <a:pt x="1" y="3944"/>
                  </a:lnTo>
                  <a:cubicBezTo>
                    <a:pt x="1" y="4560"/>
                    <a:pt x="494" y="4991"/>
                    <a:pt x="1110" y="4991"/>
                  </a:cubicBezTo>
                  <a:lnTo>
                    <a:pt x="8688" y="4991"/>
                  </a:lnTo>
                  <a:cubicBezTo>
                    <a:pt x="9243" y="4991"/>
                    <a:pt x="9736" y="4560"/>
                    <a:pt x="9736" y="3944"/>
                  </a:cubicBezTo>
                  <a:lnTo>
                    <a:pt x="9736" y="1048"/>
                  </a:lnTo>
                  <a:cubicBezTo>
                    <a:pt x="9736" y="432"/>
                    <a:pt x="9243" y="0"/>
                    <a:pt x="868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6"/>
            <p:cNvSpPr/>
            <p:nvPr/>
          </p:nvSpPr>
          <p:spPr>
            <a:xfrm>
              <a:off x="5244529" y="3969599"/>
              <a:ext cx="97530" cy="49997"/>
            </a:xfrm>
            <a:custGeom>
              <a:avLst/>
              <a:gdLst/>
              <a:ahLst/>
              <a:cxnLst/>
              <a:rect l="l" t="t" r="r" b="b"/>
              <a:pathLst>
                <a:path w="9736" h="4991" extrusionOk="0">
                  <a:moveTo>
                    <a:pt x="1110" y="0"/>
                  </a:moveTo>
                  <a:cubicBezTo>
                    <a:pt x="494" y="0"/>
                    <a:pt x="1" y="493"/>
                    <a:pt x="1" y="1048"/>
                  </a:cubicBezTo>
                  <a:lnTo>
                    <a:pt x="1" y="3944"/>
                  </a:lnTo>
                  <a:cubicBezTo>
                    <a:pt x="1" y="4560"/>
                    <a:pt x="494" y="4991"/>
                    <a:pt x="1110" y="4991"/>
                  </a:cubicBezTo>
                  <a:lnTo>
                    <a:pt x="8688" y="4991"/>
                  </a:lnTo>
                  <a:cubicBezTo>
                    <a:pt x="9243" y="4991"/>
                    <a:pt x="9736" y="4560"/>
                    <a:pt x="9736" y="3944"/>
                  </a:cubicBezTo>
                  <a:lnTo>
                    <a:pt x="9736" y="1048"/>
                  </a:lnTo>
                  <a:cubicBezTo>
                    <a:pt x="9736" y="432"/>
                    <a:pt x="9243" y="0"/>
                    <a:pt x="86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6"/>
            <p:cNvSpPr/>
            <p:nvPr/>
          </p:nvSpPr>
          <p:spPr>
            <a:xfrm>
              <a:off x="3601489" y="3689379"/>
              <a:ext cx="1053611" cy="797453"/>
            </a:xfrm>
            <a:custGeom>
              <a:avLst/>
              <a:gdLst/>
              <a:ahLst/>
              <a:cxnLst/>
              <a:rect l="l" t="t" r="r" b="b"/>
              <a:pathLst>
                <a:path w="105177" h="79606" extrusionOk="0">
                  <a:moveTo>
                    <a:pt x="66852" y="0"/>
                  </a:moveTo>
                  <a:cubicBezTo>
                    <a:pt x="63587" y="0"/>
                    <a:pt x="60444" y="370"/>
                    <a:pt x="57425" y="1171"/>
                  </a:cubicBezTo>
                  <a:lnTo>
                    <a:pt x="29144" y="8195"/>
                  </a:lnTo>
                  <a:lnTo>
                    <a:pt x="29206" y="8195"/>
                  </a:lnTo>
                  <a:cubicBezTo>
                    <a:pt x="12447" y="12323"/>
                    <a:pt x="1" y="27419"/>
                    <a:pt x="1" y="45410"/>
                  </a:cubicBezTo>
                  <a:lnTo>
                    <a:pt x="1" y="79606"/>
                  </a:lnTo>
                  <a:lnTo>
                    <a:pt x="105176" y="79606"/>
                  </a:lnTo>
                  <a:lnTo>
                    <a:pt x="105176" y="38324"/>
                  </a:lnTo>
                  <a:cubicBezTo>
                    <a:pt x="105176" y="17129"/>
                    <a:pt x="87986" y="0"/>
                    <a:pt x="6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6"/>
            <p:cNvSpPr/>
            <p:nvPr/>
          </p:nvSpPr>
          <p:spPr>
            <a:xfrm>
              <a:off x="3887268" y="3689379"/>
              <a:ext cx="767831" cy="797453"/>
            </a:xfrm>
            <a:custGeom>
              <a:avLst/>
              <a:gdLst/>
              <a:ahLst/>
              <a:cxnLst/>
              <a:rect l="l" t="t" r="r" b="b"/>
              <a:pathLst>
                <a:path w="76649" h="79606" extrusionOk="0">
                  <a:moveTo>
                    <a:pt x="38324" y="0"/>
                  </a:moveTo>
                  <a:cubicBezTo>
                    <a:pt x="17129" y="0"/>
                    <a:pt x="0" y="17129"/>
                    <a:pt x="0" y="38324"/>
                  </a:cubicBezTo>
                  <a:lnTo>
                    <a:pt x="0" y="79606"/>
                  </a:lnTo>
                  <a:lnTo>
                    <a:pt x="76648" y="79606"/>
                  </a:lnTo>
                  <a:lnTo>
                    <a:pt x="76648" y="38324"/>
                  </a:lnTo>
                  <a:cubicBezTo>
                    <a:pt x="76648" y="17129"/>
                    <a:pt x="59458" y="0"/>
                    <a:pt x="38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6"/>
            <p:cNvSpPr/>
            <p:nvPr/>
          </p:nvSpPr>
          <p:spPr>
            <a:xfrm>
              <a:off x="4190939" y="3075246"/>
              <a:ext cx="626484" cy="861034"/>
            </a:xfrm>
            <a:custGeom>
              <a:avLst/>
              <a:gdLst/>
              <a:ahLst/>
              <a:cxnLst/>
              <a:rect l="l" t="t" r="r" b="b"/>
              <a:pathLst>
                <a:path w="62539" h="85953" extrusionOk="0">
                  <a:moveTo>
                    <a:pt x="54590" y="0"/>
                  </a:moveTo>
                  <a:lnTo>
                    <a:pt x="0" y="5361"/>
                  </a:lnTo>
                  <a:lnTo>
                    <a:pt x="7887" y="85952"/>
                  </a:lnTo>
                  <a:lnTo>
                    <a:pt x="62539" y="80592"/>
                  </a:lnTo>
                  <a:lnTo>
                    <a:pt x="545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6"/>
            <p:cNvSpPr/>
            <p:nvPr/>
          </p:nvSpPr>
          <p:spPr>
            <a:xfrm>
              <a:off x="4173658" y="3161517"/>
              <a:ext cx="604877" cy="114991"/>
            </a:xfrm>
            <a:custGeom>
              <a:avLst/>
              <a:gdLst/>
              <a:ahLst/>
              <a:cxnLst/>
              <a:rect l="l" t="t" r="r" b="b"/>
              <a:pathLst>
                <a:path w="60382" h="11479" extrusionOk="0">
                  <a:moveTo>
                    <a:pt x="58207" y="1"/>
                  </a:moveTo>
                  <a:cubicBezTo>
                    <a:pt x="58132" y="1"/>
                    <a:pt x="58056" y="5"/>
                    <a:pt x="57979" y="14"/>
                  </a:cubicBezTo>
                  <a:lnTo>
                    <a:pt x="1787" y="5498"/>
                  </a:lnTo>
                  <a:cubicBezTo>
                    <a:pt x="739" y="5621"/>
                    <a:pt x="0" y="6545"/>
                    <a:pt x="62" y="7593"/>
                  </a:cubicBezTo>
                  <a:lnTo>
                    <a:pt x="308" y="9749"/>
                  </a:lnTo>
                  <a:cubicBezTo>
                    <a:pt x="367" y="10756"/>
                    <a:pt x="1280" y="11478"/>
                    <a:pt x="2281" y="11478"/>
                  </a:cubicBezTo>
                  <a:cubicBezTo>
                    <a:pt x="2322" y="11478"/>
                    <a:pt x="2362" y="11477"/>
                    <a:pt x="2403" y="11474"/>
                  </a:cubicBezTo>
                  <a:lnTo>
                    <a:pt x="58534" y="5929"/>
                  </a:lnTo>
                  <a:cubicBezTo>
                    <a:pt x="59581" y="5806"/>
                    <a:pt x="60382" y="4882"/>
                    <a:pt x="60259" y="3834"/>
                  </a:cubicBezTo>
                  <a:lnTo>
                    <a:pt x="60074" y="1678"/>
                  </a:lnTo>
                  <a:cubicBezTo>
                    <a:pt x="59960" y="707"/>
                    <a:pt x="59157" y="1"/>
                    <a:pt x="58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6"/>
            <p:cNvSpPr/>
            <p:nvPr/>
          </p:nvSpPr>
          <p:spPr>
            <a:xfrm>
              <a:off x="4184147" y="3269546"/>
              <a:ext cx="604887" cy="115061"/>
            </a:xfrm>
            <a:custGeom>
              <a:avLst/>
              <a:gdLst/>
              <a:ahLst/>
              <a:cxnLst/>
              <a:rect l="l" t="t" r="r" b="b"/>
              <a:pathLst>
                <a:path w="60383" h="11486" extrusionOk="0">
                  <a:moveTo>
                    <a:pt x="58192" y="0"/>
                  </a:moveTo>
                  <a:cubicBezTo>
                    <a:pt x="58122" y="0"/>
                    <a:pt x="58051" y="4"/>
                    <a:pt x="57979" y="13"/>
                  </a:cubicBezTo>
                  <a:lnTo>
                    <a:pt x="1787" y="5558"/>
                  </a:lnTo>
                  <a:cubicBezTo>
                    <a:pt x="740" y="5620"/>
                    <a:pt x="0" y="6544"/>
                    <a:pt x="124" y="7653"/>
                  </a:cubicBezTo>
                  <a:lnTo>
                    <a:pt x="309" y="9748"/>
                  </a:lnTo>
                  <a:cubicBezTo>
                    <a:pt x="423" y="10724"/>
                    <a:pt x="1233" y="11485"/>
                    <a:pt x="2191" y="11485"/>
                  </a:cubicBezTo>
                  <a:cubicBezTo>
                    <a:pt x="2261" y="11485"/>
                    <a:pt x="2332" y="11481"/>
                    <a:pt x="2403" y="11473"/>
                  </a:cubicBezTo>
                  <a:lnTo>
                    <a:pt x="58534" y="5928"/>
                  </a:lnTo>
                  <a:cubicBezTo>
                    <a:pt x="59643" y="5866"/>
                    <a:pt x="60382" y="4880"/>
                    <a:pt x="60259" y="3833"/>
                  </a:cubicBezTo>
                  <a:lnTo>
                    <a:pt x="60074" y="1738"/>
                  </a:lnTo>
                  <a:cubicBezTo>
                    <a:pt x="59960" y="762"/>
                    <a:pt x="59150" y="0"/>
                    <a:pt x="58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6"/>
            <p:cNvSpPr/>
            <p:nvPr/>
          </p:nvSpPr>
          <p:spPr>
            <a:xfrm>
              <a:off x="4194635" y="3377645"/>
              <a:ext cx="604887" cy="114981"/>
            </a:xfrm>
            <a:custGeom>
              <a:avLst/>
              <a:gdLst/>
              <a:ahLst/>
              <a:cxnLst/>
              <a:rect l="l" t="t" r="r" b="b"/>
              <a:pathLst>
                <a:path w="60383" h="11478" extrusionOk="0">
                  <a:moveTo>
                    <a:pt x="58102" y="1"/>
                  </a:moveTo>
                  <a:cubicBezTo>
                    <a:pt x="58061" y="1"/>
                    <a:pt x="58021" y="2"/>
                    <a:pt x="57980" y="4"/>
                  </a:cubicBezTo>
                  <a:lnTo>
                    <a:pt x="1849" y="5549"/>
                  </a:lnTo>
                  <a:cubicBezTo>
                    <a:pt x="740" y="5673"/>
                    <a:pt x="1" y="6597"/>
                    <a:pt x="124" y="7644"/>
                  </a:cubicBezTo>
                  <a:lnTo>
                    <a:pt x="309" y="9739"/>
                  </a:lnTo>
                  <a:cubicBezTo>
                    <a:pt x="423" y="10767"/>
                    <a:pt x="1226" y="11478"/>
                    <a:pt x="2177" y="11478"/>
                  </a:cubicBezTo>
                  <a:cubicBezTo>
                    <a:pt x="2252" y="11478"/>
                    <a:pt x="2327" y="11473"/>
                    <a:pt x="2404" y="11464"/>
                  </a:cubicBezTo>
                  <a:lnTo>
                    <a:pt x="58596" y="5981"/>
                  </a:lnTo>
                  <a:cubicBezTo>
                    <a:pt x="59644" y="5858"/>
                    <a:pt x="60383" y="4933"/>
                    <a:pt x="60260" y="3886"/>
                  </a:cubicBezTo>
                  <a:lnTo>
                    <a:pt x="60075" y="1729"/>
                  </a:lnTo>
                  <a:cubicBezTo>
                    <a:pt x="59956" y="723"/>
                    <a:pt x="59098" y="1"/>
                    <a:pt x="581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6"/>
            <p:cNvSpPr/>
            <p:nvPr/>
          </p:nvSpPr>
          <p:spPr>
            <a:xfrm>
              <a:off x="4205133" y="3486174"/>
              <a:ext cx="604887" cy="114991"/>
            </a:xfrm>
            <a:custGeom>
              <a:avLst/>
              <a:gdLst/>
              <a:ahLst/>
              <a:cxnLst/>
              <a:rect l="l" t="t" r="r" b="b"/>
              <a:pathLst>
                <a:path w="60383" h="11479" extrusionOk="0">
                  <a:moveTo>
                    <a:pt x="58268" y="1"/>
                  </a:moveTo>
                  <a:cubicBezTo>
                    <a:pt x="58193" y="1"/>
                    <a:pt x="58117" y="5"/>
                    <a:pt x="58041" y="14"/>
                  </a:cubicBezTo>
                  <a:lnTo>
                    <a:pt x="1849" y="5498"/>
                  </a:lnTo>
                  <a:cubicBezTo>
                    <a:pt x="801" y="5621"/>
                    <a:pt x="0" y="6545"/>
                    <a:pt x="124" y="7593"/>
                  </a:cubicBezTo>
                  <a:lnTo>
                    <a:pt x="308" y="9749"/>
                  </a:lnTo>
                  <a:cubicBezTo>
                    <a:pt x="427" y="10756"/>
                    <a:pt x="1285" y="11478"/>
                    <a:pt x="2282" y="11478"/>
                  </a:cubicBezTo>
                  <a:cubicBezTo>
                    <a:pt x="2322" y="11478"/>
                    <a:pt x="2363" y="11477"/>
                    <a:pt x="2403" y="11475"/>
                  </a:cubicBezTo>
                  <a:lnTo>
                    <a:pt x="58596" y="5929"/>
                  </a:lnTo>
                  <a:cubicBezTo>
                    <a:pt x="59643" y="5806"/>
                    <a:pt x="60382" y="4882"/>
                    <a:pt x="60321" y="3834"/>
                  </a:cubicBezTo>
                  <a:lnTo>
                    <a:pt x="60074" y="1739"/>
                  </a:lnTo>
                  <a:cubicBezTo>
                    <a:pt x="60017" y="711"/>
                    <a:pt x="59219" y="1"/>
                    <a:pt x="58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6"/>
            <p:cNvSpPr/>
            <p:nvPr/>
          </p:nvSpPr>
          <p:spPr>
            <a:xfrm>
              <a:off x="4216243" y="3594203"/>
              <a:ext cx="604887" cy="115061"/>
            </a:xfrm>
            <a:custGeom>
              <a:avLst/>
              <a:gdLst/>
              <a:ahLst/>
              <a:cxnLst/>
              <a:rect l="l" t="t" r="r" b="b"/>
              <a:pathLst>
                <a:path w="60383" h="11486" extrusionOk="0">
                  <a:moveTo>
                    <a:pt x="58192" y="0"/>
                  </a:moveTo>
                  <a:cubicBezTo>
                    <a:pt x="58122" y="0"/>
                    <a:pt x="58051" y="4"/>
                    <a:pt x="57979" y="13"/>
                  </a:cubicBezTo>
                  <a:lnTo>
                    <a:pt x="1787" y="5558"/>
                  </a:lnTo>
                  <a:cubicBezTo>
                    <a:pt x="740" y="5620"/>
                    <a:pt x="0" y="6606"/>
                    <a:pt x="62" y="7653"/>
                  </a:cubicBezTo>
                  <a:lnTo>
                    <a:pt x="308" y="9748"/>
                  </a:lnTo>
                  <a:cubicBezTo>
                    <a:pt x="366" y="10724"/>
                    <a:pt x="1225" y="11486"/>
                    <a:pt x="2190" y="11486"/>
                  </a:cubicBezTo>
                  <a:cubicBezTo>
                    <a:pt x="2260" y="11486"/>
                    <a:pt x="2332" y="11481"/>
                    <a:pt x="2403" y="11473"/>
                  </a:cubicBezTo>
                  <a:lnTo>
                    <a:pt x="58534" y="5928"/>
                  </a:lnTo>
                  <a:cubicBezTo>
                    <a:pt x="59581" y="5866"/>
                    <a:pt x="60382" y="4942"/>
                    <a:pt x="60259" y="3833"/>
                  </a:cubicBezTo>
                  <a:lnTo>
                    <a:pt x="60074" y="1738"/>
                  </a:lnTo>
                  <a:cubicBezTo>
                    <a:pt x="59959" y="762"/>
                    <a:pt x="59150" y="0"/>
                    <a:pt x="58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6"/>
            <p:cNvSpPr/>
            <p:nvPr/>
          </p:nvSpPr>
          <p:spPr>
            <a:xfrm>
              <a:off x="4226731" y="3702302"/>
              <a:ext cx="604887" cy="114981"/>
            </a:xfrm>
            <a:custGeom>
              <a:avLst/>
              <a:gdLst/>
              <a:ahLst/>
              <a:cxnLst/>
              <a:rect l="l" t="t" r="r" b="b"/>
              <a:pathLst>
                <a:path w="60383" h="11478" extrusionOk="0">
                  <a:moveTo>
                    <a:pt x="58102" y="1"/>
                  </a:moveTo>
                  <a:cubicBezTo>
                    <a:pt x="58061" y="1"/>
                    <a:pt x="58021" y="2"/>
                    <a:pt x="57980" y="4"/>
                  </a:cubicBezTo>
                  <a:lnTo>
                    <a:pt x="1788" y="5550"/>
                  </a:lnTo>
                  <a:cubicBezTo>
                    <a:pt x="740" y="5673"/>
                    <a:pt x="1" y="6597"/>
                    <a:pt x="124" y="7644"/>
                  </a:cubicBezTo>
                  <a:lnTo>
                    <a:pt x="309" y="9739"/>
                  </a:lnTo>
                  <a:cubicBezTo>
                    <a:pt x="423" y="10767"/>
                    <a:pt x="1226" y="11478"/>
                    <a:pt x="2177" y="11478"/>
                  </a:cubicBezTo>
                  <a:cubicBezTo>
                    <a:pt x="2252" y="11478"/>
                    <a:pt x="2327" y="11474"/>
                    <a:pt x="2404" y="11465"/>
                  </a:cubicBezTo>
                  <a:lnTo>
                    <a:pt x="58534" y="5981"/>
                  </a:lnTo>
                  <a:cubicBezTo>
                    <a:pt x="59582" y="5858"/>
                    <a:pt x="60383" y="4933"/>
                    <a:pt x="60260" y="3886"/>
                  </a:cubicBezTo>
                  <a:lnTo>
                    <a:pt x="60075" y="1729"/>
                  </a:lnTo>
                  <a:cubicBezTo>
                    <a:pt x="59956" y="723"/>
                    <a:pt x="59098" y="1"/>
                    <a:pt x="581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6"/>
            <p:cNvSpPr/>
            <p:nvPr/>
          </p:nvSpPr>
          <p:spPr>
            <a:xfrm>
              <a:off x="4192792" y="3878249"/>
              <a:ext cx="711663" cy="174064"/>
            </a:xfrm>
            <a:custGeom>
              <a:avLst/>
              <a:gdLst/>
              <a:ahLst/>
              <a:cxnLst/>
              <a:rect l="l" t="t" r="r" b="b"/>
              <a:pathLst>
                <a:path w="71042" h="17376" extrusionOk="0">
                  <a:moveTo>
                    <a:pt x="5422" y="0"/>
                  </a:moveTo>
                  <a:cubicBezTo>
                    <a:pt x="2465" y="0"/>
                    <a:pt x="0" y="2465"/>
                    <a:pt x="0" y="5422"/>
                  </a:cubicBezTo>
                  <a:lnTo>
                    <a:pt x="0" y="17376"/>
                  </a:lnTo>
                  <a:lnTo>
                    <a:pt x="71041" y="17376"/>
                  </a:lnTo>
                  <a:lnTo>
                    <a:pt x="71041" y="62"/>
                  </a:lnTo>
                  <a:lnTo>
                    <a:pt x="5422" y="62"/>
                  </a:lnTo>
                  <a:lnTo>
                    <a:pt x="54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6"/>
            <p:cNvSpPr/>
            <p:nvPr/>
          </p:nvSpPr>
          <p:spPr>
            <a:xfrm>
              <a:off x="3887268" y="3965271"/>
              <a:ext cx="642532" cy="521561"/>
            </a:xfrm>
            <a:custGeom>
              <a:avLst/>
              <a:gdLst/>
              <a:ahLst/>
              <a:cxnLst/>
              <a:rect l="l" t="t" r="r" b="b"/>
              <a:pathLst>
                <a:path w="64141" h="52065" extrusionOk="0">
                  <a:moveTo>
                    <a:pt x="1479" y="1"/>
                  </a:moveTo>
                  <a:cubicBezTo>
                    <a:pt x="493" y="3451"/>
                    <a:pt x="0" y="7025"/>
                    <a:pt x="0" y="10783"/>
                  </a:cubicBezTo>
                  <a:lnTo>
                    <a:pt x="0" y="52065"/>
                  </a:lnTo>
                  <a:lnTo>
                    <a:pt x="64140" y="52065"/>
                  </a:lnTo>
                  <a:lnTo>
                    <a:pt x="64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6"/>
            <p:cNvSpPr/>
            <p:nvPr/>
          </p:nvSpPr>
          <p:spPr>
            <a:xfrm>
              <a:off x="4450782" y="3689379"/>
              <a:ext cx="1052990" cy="797453"/>
            </a:xfrm>
            <a:custGeom>
              <a:avLst/>
              <a:gdLst/>
              <a:ahLst/>
              <a:cxnLst/>
              <a:rect l="l" t="t" r="r" b="b"/>
              <a:pathLst>
                <a:path w="105115" h="79606" extrusionOk="0">
                  <a:moveTo>
                    <a:pt x="38325" y="0"/>
                  </a:moveTo>
                  <a:cubicBezTo>
                    <a:pt x="17130" y="0"/>
                    <a:pt x="1" y="17129"/>
                    <a:pt x="1" y="38324"/>
                  </a:cubicBezTo>
                  <a:lnTo>
                    <a:pt x="1" y="79606"/>
                  </a:lnTo>
                  <a:lnTo>
                    <a:pt x="105115" y="79606"/>
                  </a:lnTo>
                  <a:lnTo>
                    <a:pt x="105115" y="45410"/>
                  </a:lnTo>
                  <a:cubicBezTo>
                    <a:pt x="105115" y="27419"/>
                    <a:pt x="92669" y="12323"/>
                    <a:pt x="75971" y="8195"/>
                  </a:cubicBezTo>
                  <a:lnTo>
                    <a:pt x="47690" y="1171"/>
                  </a:lnTo>
                  <a:cubicBezTo>
                    <a:pt x="44671" y="370"/>
                    <a:pt x="41529" y="0"/>
                    <a:pt x="383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6"/>
            <p:cNvSpPr/>
            <p:nvPr/>
          </p:nvSpPr>
          <p:spPr>
            <a:xfrm>
              <a:off x="4735941" y="3760363"/>
              <a:ext cx="767831" cy="726469"/>
            </a:xfrm>
            <a:custGeom>
              <a:avLst/>
              <a:gdLst/>
              <a:ahLst/>
              <a:cxnLst/>
              <a:rect l="l" t="t" r="r" b="b"/>
              <a:pathLst>
                <a:path w="76649" h="72520" extrusionOk="0">
                  <a:moveTo>
                    <a:pt x="38325" y="0"/>
                  </a:moveTo>
                  <a:cubicBezTo>
                    <a:pt x="17191" y="0"/>
                    <a:pt x="1" y="17190"/>
                    <a:pt x="1" y="38324"/>
                  </a:cubicBezTo>
                  <a:lnTo>
                    <a:pt x="1" y="72520"/>
                  </a:lnTo>
                  <a:lnTo>
                    <a:pt x="76649" y="72520"/>
                  </a:lnTo>
                  <a:lnTo>
                    <a:pt x="76649" y="38324"/>
                  </a:lnTo>
                  <a:cubicBezTo>
                    <a:pt x="76649" y="17190"/>
                    <a:pt x="59458" y="0"/>
                    <a:pt x="38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6"/>
            <p:cNvSpPr/>
            <p:nvPr/>
          </p:nvSpPr>
          <p:spPr>
            <a:xfrm>
              <a:off x="3657657" y="4139335"/>
              <a:ext cx="957322" cy="347497"/>
            </a:xfrm>
            <a:custGeom>
              <a:avLst/>
              <a:gdLst/>
              <a:ahLst/>
              <a:cxnLst/>
              <a:rect l="l" t="t" r="r" b="b"/>
              <a:pathLst>
                <a:path w="95565" h="34689" extrusionOk="0">
                  <a:moveTo>
                    <a:pt x="12816" y="0"/>
                  </a:moveTo>
                  <a:cubicBezTo>
                    <a:pt x="5731" y="0"/>
                    <a:pt x="1" y="5730"/>
                    <a:pt x="1" y="12816"/>
                  </a:cubicBezTo>
                  <a:lnTo>
                    <a:pt x="1" y="34689"/>
                  </a:lnTo>
                  <a:lnTo>
                    <a:pt x="95564" y="34689"/>
                  </a:lnTo>
                  <a:lnTo>
                    <a:pt x="95564" y="12816"/>
                  </a:lnTo>
                  <a:cubicBezTo>
                    <a:pt x="95564" y="5730"/>
                    <a:pt x="89834" y="0"/>
                    <a:pt x="82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6"/>
            <p:cNvSpPr/>
            <p:nvPr/>
          </p:nvSpPr>
          <p:spPr>
            <a:xfrm>
              <a:off x="4940859" y="3904175"/>
              <a:ext cx="429600" cy="470943"/>
            </a:xfrm>
            <a:custGeom>
              <a:avLst/>
              <a:gdLst/>
              <a:ahLst/>
              <a:cxnLst/>
              <a:rect l="l" t="t" r="r" b="b"/>
              <a:pathLst>
                <a:path w="42885" h="47012" extrusionOk="0">
                  <a:moveTo>
                    <a:pt x="21442" y="0"/>
                  </a:moveTo>
                  <a:cubicBezTo>
                    <a:pt x="9612" y="0"/>
                    <a:pt x="1" y="10475"/>
                    <a:pt x="1" y="23475"/>
                  </a:cubicBezTo>
                  <a:cubicBezTo>
                    <a:pt x="1" y="36476"/>
                    <a:pt x="9612" y="47012"/>
                    <a:pt x="21442" y="47012"/>
                  </a:cubicBezTo>
                  <a:cubicBezTo>
                    <a:pt x="33272" y="47012"/>
                    <a:pt x="42884" y="36476"/>
                    <a:pt x="42884" y="23475"/>
                  </a:cubicBezTo>
                  <a:cubicBezTo>
                    <a:pt x="42884" y="10475"/>
                    <a:pt x="33272" y="0"/>
                    <a:pt x="21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6"/>
            <p:cNvSpPr/>
            <p:nvPr/>
          </p:nvSpPr>
          <p:spPr>
            <a:xfrm>
              <a:off x="4940859" y="3914663"/>
              <a:ext cx="409846" cy="449345"/>
            </a:xfrm>
            <a:custGeom>
              <a:avLst/>
              <a:gdLst/>
              <a:ahLst/>
              <a:cxnLst/>
              <a:rect l="l" t="t" r="r" b="b"/>
              <a:pathLst>
                <a:path w="40913" h="44856" extrusionOk="0">
                  <a:moveTo>
                    <a:pt x="20456" y="1"/>
                  </a:moveTo>
                  <a:cubicBezTo>
                    <a:pt x="9119" y="1"/>
                    <a:pt x="1" y="10044"/>
                    <a:pt x="1" y="22428"/>
                  </a:cubicBezTo>
                  <a:cubicBezTo>
                    <a:pt x="1" y="34813"/>
                    <a:pt x="9119" y="44856"/>
                    <a:pt x="20456" y="44856"/>
                  </a:cubicBezTo>
                  <a:cubicBezTo>
                    <a:pt x="31732" y="44856"/>
                    <a:pt x="40912" y="34813"/>
                    <a:pt x="40912" y="22428"/>
                  </a:cubicBezTo>
                  <a:cubicBezTo>
                    <a:pt x="40912" y="10044"/>
                    <a:pt x="31732" y="1"/>
                    <a:pt x="204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6"/>
            <p:cNvSpPr/>
            <p:nvPr/>
          </p:nvSpPr>
          <p:spPr>
            <a:xfrm>
              <a:off x="5043939" y="4035023"/>
              <a:ext cx="227758" cy="209246"/>
            </a:xfrm>
            <a:custGeom>
              <a:avLst/>
              <a:gdLst/>
              <a:ahLst/>
              <a:cxnLst/>
              <a:rect l="l" t="t" r="r" b="b"/>
              <a:pathLst>
                <a:path w="22736" h="20888" extrusionOk="0">
                  <a:moveTo>
                    <a:pt x="8873" y="0"/>
                  </a:moveTo>
                  <a:cubicBezTo>
                    <a:pt x="3943" y="0"/>
                    <a:pt x="0" y="4683"/>
                    <a:pt x="0" y="10413"/>
                  </a:cubicBezTo>
                  <a:cubicBezTo>
                    <a:pt x="0" y="16205"/>
                    <a:pt x="3943" y="20888"/>
                    <a:pt x="8873" y="20888"/>
                  </a:cubicBezTo>
                  <a:lnTo>
                    <a:pt x="13863" y="20888"/>
                  </a:lnTo>
                  <a:cubicBezTo>
                    <a:pt x="18731" y="20888"/>
                    <a:pt x="22736" y="16205"/>
                    <a:pt x="22736" y="10413"/>
                  </a:cubicBezTo>
                  <a:cubicBezTo>
                    <a:pt x="22736" y="4683"/>
                    <a:pt x="18731" y="0"/>
                    <a:pt x="13863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6"/>
            <p:cNvSpPr/>
            <p:nvPr/>
          </p:nvSpPr>
          <p:spPr>
            <a:xfrm>
              <a:off x="5043939" y="4035023"/>
              <a:ext cx="227758" cy="209246"/>
            </a:xfrm>
            <a:custGeom>
              <a:avLst/>
              <a:gdLst/>
              <a:ahLst/>
              <a:cxnLst/>
              <a:rect l="l" t="t" r="r" b="b"/>
              <a:pathLst>
                <a:path w="22736" h="20888" extrusionOk="0">
                  <a:moveTo>
                    <a:pt x="8873" y="0"/>
                  </a:moveTo>
                  <a:cubicBezTo>
                    <a:pt x="3943" y="0"/>
                    <a:pt x="0" y="4683"/>
                    <a:pt x="0" y="10413"/>
                  </a:cubicBezTo>
                  <a:cubicBezTo>
                    <a:pt x="0" y="16205"/>
                    <a:pt x="3943" y="20888"/>
                    <a:pt x="8873" y="20888"/>
                  </a:cubicBezTo>
                  <a:lnTo>
                    <a:pt x="13863" y="20888"/>
                  </a:lnTo>
                  <a:cubicBezTo>
                    <a:pt x="18731" y="20888"/>
                    <a:pt x="22736" y="16205"/>
                    <a:pt x="22736" y="10413"/>
                  </a:cubicBezTo>
                  <a:cubicBezTo>
                    <a:pt x="22736" y="4683"/>
                    <a:pt x="18731" y="0"/>
                    <a:pt x="138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6"/>
            <p:cNvSpPr/>
            <p:nvPr/>
          </p:nvSpPr>
          <p:spPr>
            <a:xfrm>
              <a:off x="5093926" y="4035023"/>
              <a:ext cx="177771" cy="209246"/>
            </a:xfrm>
            <a:custGeom>
              <a:avLst/>
              <a:gdLst/>
              <a:ahLst/>
              <a:cxnLst/>
              <a:rect l="l" t="t" r="r" b="b"/>
              <a:pathLst>
                <a:path w="17746" h="20888" extrusionOk="0">
                  <a:moveTo>
                    <a:pt x="8873" y="0"/>
                  </a:moveTo>
                  <a:cubicBezTo>
                    <a:pt x="3944" y="0"/>
                    <a:pt x="1" y="4621"/>
                    <a:pt x="1" y="10413"/>
                  </a:cubicBezTo>
                  <a:cubicBezTo>
                    <a:pt x="1" y="16205"/>
                    <a:pt x="3944" y="20888"/>
                    <a:pt x="8873" y="20888"/>
                  </a:cubicBezTo>
                  <a:cubicBezTo>
                    <a:pt x="13802" y="20888"/>
                    <a:pt x="17746" y="16205"/>
                    <a:pt x="17746" y="10413"/>
                  </a:cubicBezTo>
                  <a:cubicBezTo>
                    <a:pt x="17746" y="4621"/>
                    <a:pt x="13802" y="0"/>
                    <a:pt x="8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6"/>
            <p:cNvSpPr/>
            <p:nvPr/>
          </p:nvSpPr>
          <p:spPr>
            <a:xfrm>
              <a:off x="5111827" y="4051071"/>
              <a:ext cx="141968" cy="176528"/>
            </a:xfrm>
            <a:custGeom>
              <a:avLst/>
              <a:gdLst/>
              <a:ahLst/>
              <a:cxnLst/>
              <a:rect l="l" t="t" r="r" b="b"/>
              <a:pathLst>
                <a:path w="14172" h="17622" extrusionOk="0">
                  <a:moveTo>
                    <a:pt x="7086" y="0"/>
                  </a:moveTo>
                  <a:cubicBezTo>
                    <a:pt x="3266" y="0"/>
                    <a:pt x="1" y="4067"/>
                    <a:pt x="1" y="8811"/>
                  </a:cubicBezTo>
                  <a:cubicBezTo>
                    <a:pt x="1" y="13617"/>
                    <a:pt x="3266" y="17622"/>
                    <a:pt x="7086" y="17622"/>
                  </a:cubicBezTo>
                  <a:cubicBezTo>
                    <a:pt x="10906" y="17622"/>
                    <a:pt x="14172" y="13617"/>
                    <a:pt x="14172" y="8811"/>
                  </a:cubicBezTo>
                  <a:cubicBezTo>
                    <a:pt x="14172" y="4067"/>
                    <a:pt x="10906" y="0"/>
                    <a:pt x="70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6"/>
            <p:cNvSpPr/>
            <p:nvPr/>
          </p:nvSpPr>
          <p:spPr>
            <a:xfrm>
              <a:off x="5111827" y="4060327"/>
              <a:ext cx="127162" cy="158016"/>
            </a:xfrm>
            <a:custGeom>
              <a:avLst/>
              <a:gdLst/>
              <a:ahLst/>
              <a:cxnLst/>
              <a:rect l="l" t="t" r="r" b="b"/>
              <a:pathLst>
                <a:path w="12694" h="15774" extrusionOk="0">
                  <a:moveTo>
                    <a:pt x="6347" y="1"/>
                  </a:moveTo>
                  <a:cubicBezTo>
                    <a:pt x="2897" y="1"/>
                    <a:pt x="1" y="3636"/>
                    <a:pt x="1" y="7887"/>
                  </a:cubicBezTo>
                  <a:cubicBezTo>
                    <a:pt x="1" y="12139"/>
                    <a:pt x="2897" y="15774"/>
                    <a:pt x="6347" y="15774"/>
                  </a:cubicBezTo>
                  <a:cubicBezTo>
                    <a:pt x="9797" y="15774"/>
                    <a:pt x="12693" y="12139"/>
                    <a:pt x="12693" y="7887"/>
                  </a:cubicBezTo>
                  <a:cubicBezTo>
                    <a:pt x="12693" y="3636"/>
                    <a:pt x="9797" y="1"/>
                    <a:pt x="6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6"/>
            <p:cNvSpPr/>
            <p:nvPr/>
          </p:nvSpPr>
          <p:spPr>
            <a:xfrm>
              <a:off x="4023055" y="4296720"/>
              <a:ext cx="67899" cy="77786"/>
            </a:xfrm>
            <a:custGeom>
              <a:avLst/>
              <a:gdLst/>
              <a:ahLst/>
              <a:cxnLst/>
              <a:rect l="l" t="t" r="r" b="b"/>
              <a:pathLst>
                <a:path w="6778" h="7765" extrusionOk="0">
                  <a:moveTo>
                    <a:pt x="3389" y="1"/>
                  </a:moveTo>
                  <a:cubicBezTo>
                    <a:pt x="1479" y="1"/>
                    <a:pt x="0" y="1726"/>
                    <a:pt x="0" y="3882"/>
                  </a:cubicBezTo>
                  <a:cubicBezTo>
                    <a:pt x="0" y="5977"/>
                    <a:pt x="1479" y="7764"/>
                    <a:pt x="3389" y="7764"/>
                  </a:cubicBezTo>
                  <a:cubicBezTo>
                    <a:pt x="5237" y="7764"/>
                    <a:pt x="6778" y="5977"/>
                    <a:pt x="6778" y="3882"/>
                  </a:cubicBezTo>
                  <a:cubicBezTo>
                    <a:pt x="6778" y="1726"/>
                    <a:pt x="5237" y="1"/>
                    <a:pt x="3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6"/>
            <p:cNvSpPr/>
            <p:nvPr/>
          </p:nvSpPr>
          <p:spPr>
            <a:xfrm>
              <a:off x="4042189" y="4307830"/>
              <a:ext cx="48765" cy="55567"/>
            </a:xfrm>
            <a:custGeom>
              <a:avLst/>
              <a:gdLst/>
              <a:ahLst/>
              <a:cxnLst/>
              <a:rect l="l" t="t" r="r" b="b"/>
              <a:pathLst>
                <a:path w="4868" h="5547" extrusionOk="0">
                  <a:moveTo>
                    <a:pt x="2465" y="1"/>
                  </a:moveTo>
                  <a:cubicBezTo>
                    <a:pt x="1109" y="1"/>
                    <a:pt x="0" y="1233"/>
                    <a:pt x="0" y="2773"/>
                  </a:cubicBezTo>
                  <a:cubicBezTo>
                    <a:pt x="0" y="4252"/>
                    <a:pt x="1109" y="5546"/>
                    <a:pt x="2465" y="5546"/>
                  </a:cubicBezTo>
                  <a:cubicBezTo>
                    <a:pt x="3759" y="5546"/>
                    <a:pt x="4868" y="4314"/>
                    <a:pt x="4868" y="2773"/>
                  </a:cubicBezTo>
                  <a:cubicBezTo>
                    <a:pt x="4868" y="1233"/>
                    <a:pt x="3759" y="1"/>
                    <a:pt x="2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6"/>
            <p:cNvSpPr/>
            <p:nvPr/>
          </p:nvSpPr>
          <p:spPr>
            <a:xfrm>
              <a:off x="4124272" y="4296720"/>
              <a:ext cx="67909" cy="77786"/>
            </a:xfrm>
            <a:custGeom>
              <a:avLst/>
              <a:gdLst/>
              <a:ahLst/>
              <a:cxnLst/>
              <a:rect l="l" t="t" r="r" b="b"/>
              <a:pathLst>
                <a:path w="6779" h="7765" extrusionOk="0">
                  <a:moveTo>
                    <a:pt x="3390" y="1"/>
                  </a:moveTo>
                  <a:cubicBezTo>
                    <a:pt x="1541" y="1"/>
                    <a:pt x="1" y="1726"/>
                    <a:pt x="1" y="3882"/>
                  </a:cubicBezTo>
                  <a:cubicBezTo>
                    <a:pt x="1" y="5977"/>
                    <a:pt x="1541" y="7764"/>
                    <a:pt x="3390" y="7764"/>
                  </a:cubicBezTo>
                  <a:cubicBezTo>
                    <a:pt x="5300" y="7764"/>
                    <a:pt x="6778" y="5977"/>
                    <a:pt x="6778" y="3882"/>
                  </a:cubicBezTo>
                  <a:cubicBezTo>
                    <a:pt x="6778" y="1726"/>
                    <a:pt x="5300" y="1"/>
                    <a:pt x="3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6"/>
            <p:cNvSpPr/>
            <p:nvPr/>
          </p:nvSpPr>
          <p:spPr>
            <a:xfrm>
              <a:off x="4144027" y="4307830"/>
              <a:ext cx="48154" cy="55567"/>
            </a:xfrm>
            <a:custGeom>
              <a:avLst/>
              <a:gdLst/>
              <a:ahLst/>
              <a:cxnLst/>
              <a:rect l="l" t="t" r="r" b="b"/>
              <a:pathLst>
                <a:path w="4807" h="5547" extrusionOk="0">
                  <a:moveTo>
                    <a:pt x="2404" y="1"/>
                  </a:moveTo>
                  <a:cubicBezTo>
                    <a:pt x="1048" y="1"/>
                    <a:pt x="1" y="1233"/>
                    <a:pt x="1" y="2773"/>
                  </a:cubicBezTo>
                  <a:cubicBezTo>
                    <a:pt x="1" y="4252"/>
                    <a:pt x="1048" y="5546"/>
                    <a:pt x="2404" y="5546"/>
                  </a:cubicBezTo>
                  <a:cubicBezTo>
                    <a:pt x="3759" y="5546"/>
                    <a:pt x="4806" y="4314"/>
                    <a:pt x="4806" y="2773"/>
                  </a:cubicBezTo>
                  <a:cubicBezTo>
                    <a:pt x="4806" y="1233"/>
                    <a:pt x="3759" y="1"/>
                    <a:pt x="2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6"/>
            <p:cNvSpPr/>
            <p:nvPr/>
          </p:nvSpPr>
          <p:spPr>
            <a:xfrm>
              <a:off x="4226120" y="4296720"/>
              <a:ext cx="67899" cy="77786"/>
            </a:xfrm>
            <a:custGeom>
              <a:avLst/>
              <a:gdLst/>
              <a:ahLst/>
              <a:cxnLst/>
              <a:rect l="l" t="t" r="r" b="b"/>
              <a:pathLst>
                <a:path w="6778" h="7765" extrusionOk="0">
                  <a:moveTo>
                    <a:pt x="3389" y="1"/>
                  </a:moveTo>
                  <a:cubicBezTo>
                    <a:pt x="1541" y="1"/>
                    <a:pt x="0" y="1726"/>
                    <a:pt x="0" y="3882"/>
                  </a:cubicBezTo>
                  <a:cubicBezTo>
                    <a:pt x="0" y="5977"/>
                    <a:pt x="1541" y="7764"/>
                    <a:pt x="3389" y="7764"/>
                  </a:cubicBezTo>
                  <a:cubicBezTo>
                    <a:pt x="5237" y="7764"/>
                    <a:pt x="6778" y="5977"/>
                    <a:pt x="6778" y="3882"/>
                  </a:cubicBezTo>
                  <a:cubicBezTo>
                    <a:pt x="6778" y="1726"/>
                    <a:pt x="5237" y="1"/>
                    <a:pt x="3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6"/>
            <p:cNvSpPr/>
            <p:nvPr/>
          </p:nvSpPr>
          <p:spPr>
            <a:xfrm>
              <a:off x="4245253" y="4307830"/>
              <a:ext cx="48765" cy="55567"/>
            </a:xfrm>
            <a:custGeom>
              <a:avLst/>
              <a:gdLst/>
              <a:ahLst/>
              <a:cxnLst/>
              <a:rect l="l" t="t" r="r" b="b"/>
              <a:pathLst>
                <a:path w="4868" h="5547" extrusionOk="0">
                  <a:moveTo>
                    <a:pt x="2465" y="1"/>
                  </a:moveTo>
                  <a:cubicBezTo>
                    <a:pt x="1109" y="1"/>
                    <a:pt x="0" y="1233"/>
                    <a:pt x="0" y="2773"/>
                  </a:cubicBezTo>
                  <a:cubicBezTo>
                    <a:pt x="0" y="4252"/>
                    <a:pt x="1109" y="5546"/>
                    <a:pt x="2465" y="5546"/>
                  </a:cubicBezTo>
                  <a:cubicBezTo>
                    <a:pt x="3759" y="5546"/>
                    <a:pt x="4868" y="4314"/>
                    <a:pt x="4868" y="2773"/>
                  </a:cubicBezTo>
                  <a:cubicBezTo>
                    <a:pt x="4868" y="1233"/>
                    <a:pt x="3759" y="1"/>
                    <a:pt x="2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6"/>
            <p:cNvSpPr/>
            <p:nvPr/>
          </p:nvSpPr>
          <p:spPr>
            <a:xfrm>
              <a:off x="3738518" y="4296720"/>
              <a:ext cx="69752" cy="77165"/>
            </a:xfrm>
            <a:custGeom>
              <a:avLst/>
              <a:gdLst/>
              <a:ahLst/>
              <a:cxnLst/>
              <a:rect l="l" t="t" r="r" b="b"/>
              <a:pathLst>
                <a:path w="6963" h="7703" extrusionOk="0">
                  <a:moveTo>
                    <a:pt x="1787" y="1"/>
                  </a:moveTo>
                  <a:cubicBezTo>
                    <a:pt x="801" y="1"/>
                    <a:pt x="0" y="740"/>
                    <a:pt x="0" y="1726"/>
                  </a:cubicBezTo>
                  <a:lnTo>
                    <a:pt x="0" y="5977"/>
                  </a:lnTo>
                  <a:cubicBezTo>
                    <a:pt x="0" y="6963"/>
                    <a:pt x="801" y="7703"/>
                    <a:pt x="1787" y="7703"/>
                  </a:cubicBezTo>
                  <a:lnTo>
                    <a:pt x="5237" y="7703"/>
                  </a:lnTo>
                  <a:cubicBezTo>
                    <a:pt x="6223" y="7703"/>
                    <a:pt x="6962" y="6963"/>
                    <a:pt x="6962" y="5977"/>
                  </a:cubicBezTo>
                  <a:lnTo>
                    <a:pt x="6962" y="1726"/>
                  </a:lnTo>
                  <a:cubicBezTo>
                    <a:pt x="6962" y="740"/>
                    <a:pt x="6223" y="1"/>
                    <a:pt x="5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6"/>
            <p:cNvSpPr/>
            <p:nvPr/>
          </p:nvSpPr>
          <p:spPr>
            <a:xfrm>
              <a:off x="3753945" y="4304133"/>
              <a:ext cx="54946" cy="62349"/>
            </a:xfrm>
            <a:custGeom>
              <a:avLst/>
              <a:gdLst/>
              <a:ahLst/>
              <a:cxnLst/>
              <a:rect l="l" t="t" r="r" b="b"/>
              <a:pathLst>
                <a:path w="5485" h="6224" extrusionOk="0">
                  <a:moveTo>
                    <a:pt x="1417" y="0"/>
                  </a:moveTo>
                  <a:cubicBezTo>
                    <a:pt x="678" y="0"/>
                    <a:pt x="0" y="678"/>
                    <a:pt x="0" y="1417"/>
                  </a:cubicBezTo>
                  <a:lnTo>
                    <a:pt x="0" y="4806"/>
                  </a:lnTo>
                  <a:cubicBezTo>
                    <a:pt x="0" y="5607"/>
                    <a:pt x="678" y="6223"/>
                    <a:pt x="1417" y="6223"/>
                  </a:cubicBezTo>
                  <a:lnTo>
                    <a:pt x="4067" y="6223"/>
                  </a:lnTo>
                  <a:cubicBezTo>
                    <a:pt x="4806" y="6223"/>
                    <a:pt x="5484" y="5607"/>
                    <a:pt x="5484" y="4806"/>
                  </a:cubicBezTo>
                  <a:lnTo>
                    <a:pt x="5484" y="1417"/>
                  </a:lnTo>
                  <a:cubicBezTo>
                    <a:pt x="5484" y="678"/>
                    <a:pt x="4806" y="0"/>
                    <a:pt x="4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6"/>
            <p:cNvSpPr/>
            <p:nvPr/>
          </p:nvSpPr>
          <p:spPr>
            <a:xfrm>
              <a:off x="4176123" y="3027102"/>
              <a:ext cx="465393" cy="417249"/>
            </a:xfrm>
            <a:custGeom>
              <a:avLst/>
              <a:gdLst/>
              <a:ahLst/>
              <a:cxnLst/>
              <a:rect l="l" t="t" r="r" b="b"/>
              <a:pathLst>
                <a:path w="46458" h="41652" extrusionOk="0">
                  <a:moveTo>
                    <a:pt x="0" y="0"/>
                  </a:moveTo>
                  <a:lnTo>
                    <a:pt x="0" y="41652"/>
                  </a:lnTo>
                  <a:lnTo>
                    <a:pt x="39803" y="41652"/>
                  </a:lnTo>
                  <a:cubicBezTo>
                    <a:pt x="43439" y="41652"/>
                    <a:pt x="46458" y="38632"/>
                    <a:pt x="46458" y="34997"/>
                  </a:cubicBezTo>
                  <a:lnTo>
                    <a:pt x="4645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6"/>
            <p:cNvSpPr/>
            <p:nvPr/>
          </p:nvSpPr>
          <p:spPr>
            <a:xfrm>
              <a:off x="4176123" y="3027102"/>
              <a:ext cx="465393" cy="417249"/>
            </a:xfrm>
            <a:custGeom>
              <a:avLst/>
              <a:gdLst/>
              <a:ahLst/>
              <a:cxnLst/>
              <a:rect l="l" t="t" r="r" b="b"/>
              <a:pathLst>
                <a:path w="46458" h="41652" extrusionOk="0">
                  <a:moveTo>
                    <a:pt x="0" y="0"/>
                  </a:moveTo>
                  <a:lnTo>
                    <a:pt x="0" y="41652"/>
                  </a:lnTo>
                  <a:lnTo>
                    <a:pt x="39803" y="41652"/>
                  </a:lnTo>
                  <a:cubicBezTo>
                    <a:pt x="43439" y="41652"/>
                    <a:pt x="46458" y="38632"/>
                    <a:pt x="46458" y="34997"/>
                  </a:cubicBezTo>
                  <a:lnTo>
                    <a:pt x="464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6"/>
            <p:cNvSpPr/>
            <p:nvPr/>
          </p:nvSpPr>
          <p:spPr>
            <a:xfrm>
              <a:off x="4315616" y="3094380"/>
              <a:ext cx="82714" cy="258001"/>
            </a:xfrm>
            <a:custGeom>
              <a:avLst/>
              <a:gdLst/>
              <a:ahLst/>
              <a:cxnLst/>
              <a:rect l="l" t="t" r="r" b="b"/>
              <a:pathLst>
                <a:path w="8257" h="25755" extrusionOk="0">
                  <a:moveTo>
                    <a:pt x="4128" y="0"/>
                  </a:moveTo>
                  <a:cubicBezTo>
                    <a:pt x="1849" y="0"/>
                    <a:pt x="0" y="1910"/>
                    <a:pt x="0" y="4190"/>
                  </a:cubicBezTo>
                  <a:lnTo>
                    <a:pt x="0" y="21627"/>
                  </a:lnTo>
                  <a:cubicBezTo>
                    <a:pt x="0" y="23907"/>
                    <a:pt x="1849" y="25755"/>
                    <a:pt x="4128" y="25755"/>
                  </a:cubicBezTo>
                  <a:cubicBezTo>
                    <a:pt x="6408" y="25755"/>
                    <a:pt x="8257" y="23907"/>
                    <a:pt x="8257" y="21627"/>
                  </a:cubicBezTo>
                  <a:lnTo>
                    <a:pt x="8257" y="4190"/>
                  </a:lnTo>
                  <a:cubicBezTo>
                    <a:pt x="8257" y="1910"/>
                    <a:pt x="6408" y="0"/>
                    <a:pt x="41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6"/>
            <p:cNvSpPr/>
            <p:nvPr/>
          </p:nvSpPr>
          <p:spPr>
            <a:xfrm>
              <a:off x="3863807" y="2446298"/>
              <a:ext cx="962872" cy="875229"/>
            </a:xfrm>
            <a:custGeom>
              <a:avLst/>
              <a:gdLst/>
              <a:ahLst/>
              <a:cxnLst/>
              <a:rect l="l" t="t" r="r" b="b"/>
              <a:pathLst>
                <a:path w="96119" h="87370" extrusionOk="0">
                  <a:moveTo>
                    <a:pt x="30253" y="0"/>
                  </a:moveTo>
                  <a:cubicBezTo>
                    <a:pt x="13556" y="0"/>
                    <a:pt x="1" y="13555"/>
                    <a:pt x="1" y="30253"/>
                  </a:cubicBezTo>
                  <a:lnTo>
                    <a:pt x="1" y="87369"/>
                  </a:lnTo>
                  <a:lnTo>
                    <a:pt x="45041" y="87369"/>
                  </a:lnTo>
                  <a:lnTo>
                    <a:pt x="45041" y="73506"/>
                  </a:lnTo>
                  <a:cubicBezTo>
                    <a:pt x="45041" y="69563"/>
                    <a:pt x="55454" y="66297"/>
                    <a:pt x="59397" y="66297"/>
                  </a:cubicBezTo>
                  <a:lnTo>
                    <a:pt x="85768" y="66297"/>
                  </a:lnTo>
                  <a:cubicBezTo>
                    <a:pt x="91498" y="66297"/>
                    <a:pt x="96119" y="61676"/>
                    <a:pt x="96119" y="55946"/>
                  </a:cubicBezTo>
                  <a:lnTo>
                    <a:pt x="96119" y="21504"/>
                  </a:lnTo>
                  <a:cubicBezTo>
                    <a:pt x="96119" y="9674"/>
                    <a:pt x="86507" y="0"/>
                    <a:pt x="74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6"/>
            <p:cNvSpPr/>
            <p:nvPr/>
          </p:nvSpPr>
          <p:spPr>
            <a:xfrm>
              <a:off x="4079834" y="2807990"/>
              <a:ext cx="227768" cy="209246"/>
            </a:xfrm>
            <a:custGeom>
              <a:avLst/>
              <a:gdLst/>
              <a:ahLst/>
              <a:cxnLst/>
              <a:rect l="l" t="t" r="r" b="b"/>
              <a:pathLst>
                <a:path w="22737" h="20888" extrusionOk="0">
                  <a:moveTo>
                    <a:pt x="8873" y="0"/>
                  </a:moveTo>
                  <a:cubicBezTo>
                    <a:pt x="3944" y="0"/>
                    <a:pt x="1" y="4683"/>
                    <a:pt x="1" y="10413"/>
                  </a:cubicBezTo>
                  <a:cubicBezTo>
                    <a:pt x="1" y="16205"/>
                    <a:pt x="3944" y="20887"/>
                    <a:pt x="8873" y="20887"/>
                  </a:cubicBezTo>
                  <a:lnTo>
                    <a:pt x="13864" y="20887"/>
                  </a:lnTo>
                  <a:cubicBezTo>
                    <a:pt x="18731" y="20887"/>
                    <a:pt x="22736" y="16205"/>
                    <a:pt x="22736" y="10413"/>
                  </a:cubicBezTo>
                  <a:cubicBezTo>
                    <a:pt x="22736" y="4683"/>
                    <a:pt x="18731" y="0"/>
                    <a:pt x="138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6"/>
            <p:cNvSpPr/>
            <p:nvPr/>
          </p:nvSpPr>
          <p:spPr>
            <a:xfrm>
              <a:off x="4079834" y="2807990"/>
              <a:ext cx="177771" cy="209246"/>
            </a:xfrm>
            <a:custGeom>
              <a:avLst/>
              <a:gdLst/>
              <a:ahLst/>
              <a:cxnLst/>
              <a:rect l="l" t="t" r="r" b="b"/>
              <a:pathLst>
                <a:path w="17746" h="20888" extrusionOk="0">
                  <a:moveTo>
                    <a:pt x="8873" y="0"/>
                  </a:moveTo>
                  <a:cubicBezTo>
                    <a:pt x="3944" y="0"/>
                    <a:pt x="1" y="4683"/>
                    <a:pt x="1" y="10413"/>
                  </a:cubicBezTo>
                  <a:cubicBezTo>
                    <a:pt x="1" y="16205"/>
                    <a:pt x="3944" y="20887"/>
                    <a:pt x="8873" y="20887"/>
                  </a:cubicBezTo>
                  <a:cubicBezTo>
                    <a:pt x="13741" y="20887"/>
                    <a:pt x="17746" y="16205"/>
                    <a:pt x="17746" y="10413"/>
                  </a:cubicBezTo>
                  <a:cubicBezTo>
                    <a:pt x="17746" y="4683"/>
                    <a:pt x="13741" y="0"/>
                    <a:pt x="8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6"/>
            <p:cNvSpPr/>
            <p:nvPr/>
          </p:nvSpPr>
          <p:spPr>
            <a:xfrm>
              <a:off x="4097736" y="2824649"/>
              <a:ext cx="141968" cy="175917"/>
            </a:xfrm>
            <a:custGeom>
              <a:avLst/>
              <a:gdLst/>
              <a:ahLst/>
              <a:cxnLst/>
              <a:rect l="l" t="t" r="r" b="b"/>
              <a:pathLst>
                <a:path w="14172" h="17561" extrusionOk="0">
                  <a:moveTo>
                    <a:pt x="7086" y="1"/>
                  </a:moveTo>
                  <a:cubicBezTo>
                    <a:pt x="3204" y="1"/>
                    <a:pt x="0" y="4006"/>
                    <a:pt x="0" y="8750"/>
                  </a:cubicBezTo>
                  <a:cubicBezTo>
                    <a:pt x="0" y="13556"/>
                    <a:pt x="3266" y="17561"/>
                    <a:pt x="7086" y="17561"/>
                  </a:cubicBezTo>
                  <a:cubicBezTo>
                    <a:pt x="10906" y="17561"/>
                    <a:pt x="14172" y="13556"/>
                    <a:pt x="14172" y="8750"/>
                  </a:cubicBezTo>
                  <a:cubicBezTo>
                    <a:pt x="14172" y="4006"/>
                    <a:pt x="10906" y="1"/>
                    <a:pt x="70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6"/>
            <p:cNvSpPr/>
            <p:nvPr/>
          </p:nvSpPr>
          <p:spPr>
            <a:xfrm>
              <a:off x="4112552" y="2833294"/>
              <a:ext cx="127152" cy="158016"/>
            </a:xfrm>
            <a:custGeom>
              <a:avLst/>
              <a:gdLst/>
              <a:ahLst/>
              <a:cxnLst/>
              <a:rect l="l" t="t" r="r" b="b"/>
              <a:pathLst>
                <a:path w="12693" h="15774" extrusionOk="0">
                  <a:moveTo>
                    <a:pt x="6346" y="0"/>
                  </a:moveTo>
                  <a:cubicBezTo>
                    <a:pt x="2896" y="0"/>
                    <a:pt x="0" y="3636"/>
                    <a:pt x="0" y="7887"/>
                  </a:cubicBezTo>
                  <a:cubicBezTo>
                    <a:pt x="0" y="12200"/>
                    <a:pt x="2896" y="15774"/>
                    <a:pt x="6346" y="15774"/>
                  </a:cubicBezTo>
                  <a:cubicBezTo>
                    <a:pt x="9797" y="15774"/>
                    <a:pt x="12693" y="12200"/>
                    <a:pt x="12693" y="7887"/>
                  </a:cubicBezTo>
                  <a:cubicBezTo>
                    <a:pt x="12693" y="3636"/>
                    <a:pt x="9797" y="0"/>
                    <a:pt x="6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6"/>
            <p:cNvSpPr/>
            <p:nvPr/>
          </p:nvSpPr>
          <p:spPr>
            <a:xfrm>
              <a:off x="4131685" y="2859219"/>
              <a:ext cx="37045" cy="46301"/>
            </a:xfrm>
            <a:custGeom>
              <a:avLst/>
              <a:gdLst/>
              <a:ahLst/>
              <a:cxnLst/>
              <a:rect l="l" t="t" r="r" b="b"/>
              <a:pathLst>
                <a:path w="3698" h="4622" extrusionOk="0">
                  <a:moveTo>
                    <a:pt x="1849" y="0"/>
                  </a:moveTo>
                  <a:cubicBezTo>
                    <a:pt x="863" y="0"/>
                    <a:pt x="0" y="1048"/>
                    <a:pt x="0" y="2342"/>
                  </a:cubicBezTo>
                  <a:cubicBezTo>
                    <a:pt x="0" y="3574"/>
                    <a:pt x="863" y="4621"/>
                    <a:pt x="1849" y="4621"/>
                  </a:cubicBezTo>
                  <a:cubicBezTo>
                    <a:pt x="2835" y="4621"/>
                    <a:pt x="3697" y="3574"/>
                    <a:pt x="3697" y="2342"/>
                  </a:cubicBezTo>
                  <a:cubicBezTo>
                    <a:pt x="3697" y="1048"/>
                    <a:pt x="2835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6"/>
            <p:cNvSpPr/>
            <p:nvPr/>
          </p:nvSpPr>
          <p:spPr>
            <a:xfrm>
              <a:off x="3801468" y="2807990"/>
              <a:ext cx="227768" cy="209246"/>
            </a:xfrm>
            <a:custGeom>
              <a:avLst/>
              <a:gdLst/>
              <a:ahLst/>
              <a:cxnLst/>
              <a:rect l="l" t="t" r="r" b="b"/>
              <a:pathLst>
                <a:path w="22737" h="20888" extrusionOk="0">
                  <a:moveTo>
                    <a:pt x="8873" y="0"/>
                  </a:moveTo>
                  <a:cubicBezTo>
                    <a:pt x="4006" y="0"/>
                    <a:pt x="1" y="4683"/>
                    <a:pt x="1" y="10413"/>
                  </a:cubicBezTo>
                  <a:cubicBezTo>
                    <a:pt x="1" y="16205"/>
                    <a:pt x="4006" y="20887"/>
                    <a:pt x="8873" y="20887"/>
                  </a:cubicBezTo>
                  <a:lnTo>
                    <a:pt x="13864" y="20887"/>
                  </a:lnTo>
                  <a:cubicBezTo>
                    <a:pt x="18793" y="20887"/>
                    <a:pt x="22736" y="16205"/>
                    <a:pt x="22736" y="10413"/>
                  </a:cubicBezTo>
                  <a:cubicBezTo>
                    <a:pt x="22736" y="4683"/>
                    <a:pt x="18793" y="0"/>
                    <a:pt x="138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6"/>
            <p:cNvSpPr/>
            <p:nvPr/>
          </p:nvSpPr>
          <p:spPr>
            <a:xfrm>
              <a:off x="3801468" y="2807990"/>
              <a:ext cx="177771" cy="209246"/>
            </a:xfrm>
            <a:custGeom>
              <a:avLst/>
              <a:gdLst/>
              <a:ahLst/>
              <a:cxnLst/>
              <a:rect l="l" t="t" r="r" b="b"/>
              <a:pathLst>
                <a:path w="17746" h="20888" extrusionOk="0">
                  <a:moveTo>
                    <a:pt x="8873" y="0"/>
                  </a:moveTo>
                  <a:cubicBezTo>
                    <a:pt x="3944" y="0"/>
                    <a:pt x="1" y="4683"/>
                    <a:pt x="1" y="10413"/>
                  </a:cubicBezTo>
                  <a:cubicBezTo>
                    <a:pt x="1" y="16205"/>
                    <a:pt x="3944" y="20887"/>
                    <a:pt x="8873" y="20887"/>
                  </a:cubicBezTo>
                  <a:cubicBezTo>
                    <a:pt x="13802" y="20887"/>
                    <a:pt x="17746" y="16205"/>
                    <a:pt x="17746" y="10413"/>
                  </a:cubicBezTo>
                  <a:cubicBezTo>
                    <a:pt x="17746" y="4683"/>
                    <a:pt x="13802" y="0"/>
                    <a:pt x="8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6"/>
            <p:cNvSpPr/>
            <p:nvPr/>
          </p:nvSpPr>
          <p:spPr>
            <a:xfrm>
              <a:off x="3819369" y="2824649"/>
              <a:ext cx="141968" cy="175917"/>
            </a:xfrm>
            <a:custGeom>
              <a:avLst/>
              <a:gdLst/>
              <a:ahLst/>
              <a:cxnLst/>
              <a:rect l="l" t="t" r="r" b="b"/>
              <a:pathLst>
                <a:path w="14172" h="17561" extrusionOk="0">
                  <a:moveTo>
                    <a:pt x="7086" y="1"/>
                  </a:moveTo>
                  <a:cubicBezTo>
                    <a:pt x="3266" y="1"/>
                    <a:pt x="0" y="4006"/>
                    <a:pt x="0" y="8750"/>
                  </a:cubicBezTo>
                  <a:cubicBezTo>
                    <a:pt x="0" y="13556"/>
                    <a:pt x="3266" y="17561"/>
                    <a:pt x="7086" y="17561"/>
                  </a:cubicBezTo>
                  <a:cubicBezTo>
                    <a:pt x="10906" y="17561"/>
                    <a:pt x="14172" y="13556"/>
                    <a:pt x="14172" y="8750"/>
                  </a:cubicBezTo>
                  <a:cubicBezTo>
                    <a:pt x="14172" y="4006"/>
                    <a:pt x="10906" y="1"/>
                    <a:pt x="70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6"/>
            <p:cNvSpPr/>
            <p:nvPr/>
          </p:nvSpPr>
          <p:spPr>
            <a:xfrm>
              <a:off x="3834185" y="2833294"/>
              <a:ext cx="127152" cy="158016"/>
            </a:xfrm>
            <a:custGeom>
              <a:avLst/>
              <a:gdLst/>
              <a:ahLst/>
              <a:cxnLst/>
              <a:rect l="l" t="t" r="r" b="b"/>
              <a:pathLst>
                <a:path w="12693" h="15774" extrusionOk="0">
                  <a:moveTo>
                    <a:pt x="6346" y="0"/>
                  </a:moveTo>
                  <a:cubicBezTo>
                    <a:pt x="2896" y="0"/>
                    <a:pt x="0" y="3636"/>
                    <a:pt x="0" y="7887"/>
                  </a:cubicBezTo>
                  <a:cubicBezTo>
                    <a:pt x="0" y="12200"/>
                    <a:pt x="2896" y="15774"/>
                    <a:pt x="6346" y="15774"/>
                  </a:cubicBezTo>
                  <a:cubicBezTo>
                    <a:pt x="9797" y="15774"/>
                    <a:pt x="12693" y="12200"/>
                    <a:pt x="12693" y="7887"/>
                  </a:cubicBezTo>
                  <a:cubicBezTo>
                    <a:pt x="12693" y="3636"/>
                    <a:pt x="9797" y="0"/>
                    <a:pt x="6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6"/>
            <p:cNvSpPr/>
            <p:nvPr/>
          </p:nvSpPr>
          <p:spPr>
            <a:xfrm>
              <a:off x="3853319" y="2859219"/>
              <a:ext cx="37045" cy="46301"/>
            </a:xfrm>
            <a:custGeom>
              <a:avLst/>
              <a:gdLst/>
              <a:ahLst/>
              <a:cxnLst/>
              <a:rect l="l" t="t" r="r" b="b"/>
              <a:pathLst>
                <a:path w="3698" h="4622" extrusionOk="0">
                  <a:moveTo>
                    <a:pt x="1849" y="0"/>
                  </a:moveTo>
                  <a:cubicBezTo>
                    <a:pt x="863" y="0"/>
                    <a:pt x="0" y="1048"/>
                    <a:pt x="0" y="2342"/>
                  </a:cubicBezTo>
                  <a:cubicBezTo>
                    <a:pt x="0" y="3574"/>
                    <a:pt x="863" y="4621"/>
                    <a:pt x="1849" y="4621"/>
                  </a:cubicBezTo>
                  <a:cubicBezTo>
                    <a:pt x="2835" y="4621"/>
                    <a:pt x="3697" y="3574"/>
                    <a:pt x="3697" y="2342"/>
                  </a:cubicBezTo>
                  <a:cubicBezTo>
                    <a:pt x="3697" y="1048"/>
                    <a:pt x="2835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6"/>
            <p:cNvSpPr/>
            <p:nvPr/>
          </p:nvSpPr>
          <p:spPr>
            <a:xfrm>
              <a:off x="3909487" y="2991300"/>
              <a:ext cx="157395" cy="224683"/>
            </a:xfrm>
            <a:custGeom>
              <a:avLst/>
              <a:gdLst/>
              <a:ahLst/>
              <a:cxnLst/>
              <a:rect l="l" t="t" r="r" b="b"/>
              <a:pathLst>
                <a:path w="15712" h="22429" extrusionOk="0">
                  <a:moveTo>
                    <a:pt x="10290" y="1"/>
                  </a:moveTo>
                  <a:lnTo>
                    <a:pt x="0" y="22428"/>
                  </a:lnTo>
                  <a:lnTo>
                    <a:pt x="15712" y="22428"/>
                  </a:lnTo>
                  <a:lnTo>
                    <a:pt x="15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6"/>
            <p:cNvSpPr/>
            <p:nvPr/>
          </p:nvSpPr>
          <p:spPr>
            <a:xfrm>
              <a:off x="3909487" y="2991300"/>
              <a:ext cx="157395" cy="224683"/>
            </a:xfrm>
            <a:custGeom>
              <a:avLst/>
              <a:gdLst/>
              <a:ahLst/>
              <a:cxnLst/>
              <a:rect l="l" t="t" r="r" b="b"/>
              <a:pathLst>
                <a:path w="15712" h="22429" extrusionOk="0">
                  <a:moveTo>
                    <a:pt x="10290" y="1"/>
                  </a:moveTo>
                  <a:lnTo>
                    <a:pt x="0" y="22428"/>
                  </a:lnTo>
                  <a:lnTo>
                    <a:pt x="5484" y="22428"/>
                  </a:lnTo>
                  <a:lnTo>
                    <a:pt x="15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6"/>
            <p:cNvSpPr/>
            <p:nvPr/>
          </p:nvSpPr>
          <p:spPr>
            <a:xfrm>
              <a:off x="3857015" y="3281397"/>
              <a:ext cx="784500" cy="325899"/>
            </a:xfrm>
            <a:custGeom>
              <a:avLst/>
              <a:gdLst/>
              <a:ahLst/>
              <a:cxnLst/>
              <a:rect l="l" t="t" r="r" b="b"/>
              <a:pathLst>
                <a:path w="78313" h="32533" extrusionOk="0">
                  <a:moveTo>
                    <a:pt x="1" y="0"/>
                  </a:moveTo>
                  <a:lnTo>
                    <a:pt x="1" y="9674"/>
                  </a:lnTo>
                  <a:cubicBezTo>
                    <a:pt x="1" y="22305"/>
                    <a:pt x="10229" y="32533"/>
                    <a:pt x="22798" y="32533"/>
                  </a:cubicBezTo>
                  <a:lnTo>
                    <a:pt x="55454" y="32533"/>
                  </a:lnTo>
                  <a:cubicBezTo>
                    <a:pt x="68085" y="32533"/>
                    <a:pt x="78313" y="22305"/>
                    <a:pt x="78313" y="9674"/>
                  </a:cubicBezTo>
                  <a:lnTo>
                    <a:pt x="78313" y="8442"/>
                  </a:lnTo>
                  <a:lnTo>
                    <a:pt x="78251" y="8442"/>
                  </a:lnTo>
                  <a:cubicBezTo>
                    <a:pt x="78251" y="11769"/>
                    <a:pt x="75602" y="14418"/>
                    <a:pt x="72274" y="14418"/>
                  </a:cubicBezTo>
                  <a:lnTo>
                    <a:pt x="52250" y="14418"/>
                  </a:lnTo>
                  <a:cubicBezTo>
                    <a:pt x="48245" y="14418"/>
                    <a:pt x="45041" y="11214"/>
                    <a:pt x="45041" y="7209"/>
                  </a:cubicBezTo>
                  <a:lnTo>
                    <a:pt x="450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6"/>
            <p:cNvSpPr/>
            <p:nvPr/>
          </p:nvSpPr>
          <p:spPr>
            <a:xfrm>
              <a:off x="3921207" y="3379538"/>
              <a:ext cx="271594" cy="227758"/>
            </a:xfrm>
            <a:custGeom>
              <a:avLst/>
              <a:gdLst/>
              <a:ahLst/>
              <a:cxnLst/>
              <a:rect l="l" t="t" r="r" b="b"/>
              <a:pathLst>
                <a:path w="27112" h="22736" extrusionOk="0">
                  <a:moveTo>
                    <a:pt x="2219" y="0"/>
                  </a:moveTo>
                  <a:cubicBezTo>
                    <a:pt x="987" y="0"/>
                    <a:pt x="1" y="1109"/>
                    <a:pt x="124" y="2341"/>
                  </a:cubicBezTo>
                  <a:cubicBezTo>
                    <a:pt x="1356" y="13802"/>
                    <a:pt x="11091" y="22736"/>
                    <a:pt x="22860" y="22736"/>
                  </a:cubicBezTo>
                  <a:lnTo>
                    <a:pt x="27111" y="22736"/>
                  </a:lnTo>
                  <a:cubicBezTo>
                    <a:pt x="15220" y="22736"/>
                    <a:pt x="5423" y="13617"/>
                    <a:pt x="4375" y="1972"/>
                  </a:cubicBezTo>
                  <a:cubicBezTo>
                    <a:pt x="4252" y="863"/>
                    <a:pt x="3390" y="0"/>
                    <a:pt x="2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6"/>
            <p:cNvSpPr/>
            <p:nvPr/>
          </p:nvSpPr>
          <p:spPr>
            <a:xfrm>
              <a:off x="4027994" y="3379538"/>
              <a:ext cx="271584" cy="227758"/>
            </a:xfrm>
            <a:custGeom>
              <a:avLst/>
              <a:gdLst/>
              <a:ahLst/>
              <a:cxnLst/>
              <a:rect l="l" t="t" r="r" b="b"/>
              <a:pathLst>
                <a:path w="27111" h="22736" extrusionOk="0">
                  <a:moveTo>
                    <a:pt x="2280" y="0"/>
                  </a:moveTo>
                  <a:cubicBezTo>
                    <a:pt x="986" y="0"/>
                    <a:pt x="0" y="1109"/>
                    <a:pt x="123" y="2341"/>
                  </a:cubicBezTo>
                  <a:cubicBezTo>
                    <a:pt x="1417" y="13802"/>
                    <a:pt x="11091" y="22736"/>
                    <a:pt x="22859" y="22736"/>
                  </a:cubicBezTo>
                  <a:lnTo>
                    <a:pt x="27110" y="22736"/>
                  </a:lnTo>
                  <a:cubicBezTo>
                    <a:pt x="15219" y="22736"/>
                    <a:pt x="5422" y="13617"/>
                    <a:pt x="4375" y="1972"/>
                  </a:cubicBezTo>
                  <a:cubicBezTo>
                    <a:pt x="4313" y="863"/>
                    <a:pt x="3389" y="0"/>
                    <a:pt x="2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6"/>
            <p:cNvSpPr/>
            <p:nvPr/>
          </p:nvSpPr>
          <p:spPr>
            <a:xfrm>
              <a:off x="4134770" y="3379538"/>
              <a:ext cx="272206" cy="227758"/>
            </a:xfrm>
            <a:custGeom>
              <a:avLst/>
              <a:gdLst/>
              <a:ahLst/>
              <a:cxnLst/>
              <a:rect l="l" t="t" r="r" b="b"/>
              <a:pathLst>
                <a:path w="27173" h="22736" extrusionOk="0">
                  <a:moveTo>
                    <a:pt x="2280" y="0"/>
                  </a:moveTo>
                  <a:cubicBezTo>
                    <a:pt x="986" y="0"/>
                    <a:pt x="0" y="1109"/>
                    <a:pt x="185" y="2341"/>
                  </a:cubicBezTo>
                  <a:cubicBezTo>
                    <a:pt x="1417" y="13802"/>
                    <a:pt x="11091" y="22736"/>
                    <a:pt x="22859" y="22736"/>
                  </a:cubicBezTo>
                  <a:lnTo>
                    <a:pt x="27172" y="22736"/>
                  </a:lnTo>
                  <a:cubicBezTo>
                    <a:pt x="15219" y="22736"/>
                    <a:pt x="5484" y="13617"/>
                    <a:pt x="4375" y="1972"/>
                  </a:cubicBezTo>
                  <a:cubicBezTo>
                    <a:pt x="4313" y="863"/>
                    <a:pt x="3389" y="0"/>
                    <a:pt x="2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6"/>
            <p:cNvSpPr/>
            <p:nvPr/>
          </p:nvSpPr>
          <p:spPr>
            <a:xfrm>
              <a:off x="3832332" y="3268434"/>
              <a:ext cx="505513" cy="53093"/>
            </a:xfrm>
            <a:custGeom>
              <a:avLst/>
              <a:gdLst/>
              <a:ahLst/>
              <a:cxnLst/>
              <a:rect l="l" t="t" r="r" b="b"/>
              <a:pathLst>
                <a:path w="50463" h="5300" extrusionOk="0">
                  <a:moveTo>
                    <a:pt x="2650" y="0"/>
                  </a:moveTo>
                  <a:cubicBezTo>
                    <a:pt x="1171" y="0"/>
                    <a:pt x="0" y="1171"/>
                    <a:pt x="0" y="2650"/>
                  </a:cubicBezTo>
                  <a:cubicBezTo>
                    <a:pt x="0" y="4129"/>
                    <a:pt x="1171" y="5299"/>
                    <a:pt x="2650" y="5299"/>
                  </a:cubicBezTo>
                  <a:lnTo>
                    <a:pt x="47813" y="5299"/>
                  </a:lnTo>
                  <a:cubicBezTo>
                    <a:pt x="49292" y="5299"/>
                    <a:pt x="50462" y="4129"/>
                    <a:pt x="50462" y="2650"/>
                  </a:cubicBezTo>
                  <a:cubicBezTo>
                    <a:pt x="50462" y="1171"/>
                    <a:pt x="49292" y="0"/>
                    <a:pt x="478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6"/>
            <p:cNvSpPr/>
            <p:nvPr/>
          </p:nvSpPr>
          <p:spPr>
            <a:xfrm>
              <a:off x="3832332" y="3268434"/>
              <a:ext cx="505513" cy="53093"/>
            </a:xfrm>
            <a:custGeom>
              <a:avLst/>
              <a:gdLst/>
              <a:ahLst/>
              <a:cxnLst/>
              <a:rect l="l" t="t" r="r" b="b"/>
              <a:pathLst>
                <a:path w="50463" h="5300" extrusionOk="0">
                  <a:moveTo>
                    <a:pt x="2650" y="0"/>
                  </a:moveTo>
                  <a:cubicBezTo>
                    <a:pt x="1910" y="0"/>
                    <a:pt x="1233" y="247"/>
                    <a:pt x="740" y="740"/>
                  </a:cubicBezTo>
                  <a:cubicBezTo>
                    <a:pt x="247" y="1233"/>
                    <a:pt x="0" y="1911"/>
                    <a:pt x="0" y="2650"/>
                  </a:cubicBezTo>
                  <a:cubicBezTo>
                    <a:pt x="0" y="4129"/>
                    <a:pt x="1171" y="5299"/>
                    <a:pt x="2650" y="5299"/>
                  </a:cubicBezTo>
                  <a:lnTo>
                    <a:pt x="47813" y="5299"/>
                  </a:lnTo>
                  <a:cubicBezTo>
                    <a:pt x="48552" y="5299"/>
                    <a:pt x="49169" y="4991"/>
                    <a:pt x="49661" y="4498"/>
                  </a:cubicBezTo>
                  <a:cubicBezTo>
                    <a:pt x="50154" y="4067"/>
                    <a:pt x="50462" y="3389"/>
                    <a:pt x="50462" y="2650"/>
                  </a:cubicBezTo>
                  <a:cubicBezTo>
                    <a:pt x="50462" y="1171"/>
                    <a:pt x="49292" y="0"/>
                    <a:pt x="47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6"/>
            <p:cNvSpPr/>
            <p:nvPr/>
          </p:nvSpPr>
          <p:spPr>
            <a:xfrm>
              <a:off x="4281667" y="3268434"/>
              <a:ext cx="56178" cy="53093"/>
            </a:xfrm>
            <a:custGeom>
              <a:avLst/>
              <a:gdLst/>
              <a:ahLst/>
              <a:cxnLst/>
              <a:rect l="l" t="t" r="r" b="b"/>
              <a:pathLst>
                <a:path w="5608" h="5300" extrusionOk="0">
                  <a:moveTo>
                    <a:pt x="2650" y="0"/>
                  </a:moveTo>
                  <a:cubicBezTo>
                    <a:pt x="1911" y="0"/>
                    <a:pt x="1233" y="247"/>
                    <a:pt x="740" y="740"/>
                  </a:cubicBezTo>
                  <a:cubicBezTo>
                    <a:pt x="309" y="1233"/>
                    <a:pt x="1" y="1911"/>
                    <a:pt x="1" y="2650"/>
                  </a:cubicBezTo>
                  <a:cubicBezTo>
                    <a:pt x="1" y="4129"/>
                    <a:pt x="1171" y="5299"/>
                    <a:pt x="2650" y="5299"/>
                  </a:cubicBezTo>
                  <a:lnTo>
                    <a:pt x="2958" y="5299"/>
                  </a:lnTo>
                  <a:cubicBezTo>
                    <a:pt x="3697" y="5299"/>
                    <a:pt x="4314" y="4991"/>
                    <a:pt x="4806" y="4498"/>
                  </a:cubicBezTo>
                  <a:cubicBezTo>
                    <a:pt x="5299" y="4067"/>
                    <a:pt x="5607" y="3389"/>
                    <a:pt x="5607" y="2650"/>
                  </a:cubicBezTo>
                  <a:cubicBezTo>
                    <a:pt x="5607" y="1171"/>
                    <a:pt x="4437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6"/>
            <p:cNvSpPr/>
            <p:nvPr/>
          </p:nvSpPr>
          <p:spPr>
            <a:xfrm>
              <a:off x="4568678" y="2868475"/>
              <a:ext cx="198747" cy="198757"/>
            </a:xfrm>
            <a:custGeom>
              <a:avLst/>
              <a:gdLst/>
              <a:ahLst/>
              <a:cxnLst/>
              <a:rect l="l" t="t" r="r" b="b"/>
              <a:pathLst>
                <a:path w="19840" h="19841" extrusionOk="0">
                  <a:moveTo>
                    <a:pt x="3512" y="0"/>
                  </a:moveTo>
                  <a:cubicBezTo>
                    <a:pt x="1541" y="0"/>
                    <a:pt x="0" y="1602"/>
                    <a:pt x="0" y="3512"/>
                  </a:cubicBezTo>
                  <a:lnTo>
                    <a:pt x="0" y="16328"/>
                  </a:lnTo>
                  <a:cubicBezTo>
                    <a:pt x="0" y="18300"/>
                    <a:pt x="1541" y="19840"/>
                    <a:pt x="3512" y="19840"/>
                  </a:cubicBezTo>
                  <a:lnTo>
                    <a:pt x="16328" y="19840"/>
                  </a:lnTo>
                  <a:cubicBezTo>
                    <a:pt x="18300" y="19840"/>
                    <a:pt x="19840" y="18300"/>
                    <a:pt x="19840" y="16328"/>
                  </a:cubicBezTo>
                  <a:lnTo>
                    <a:pt x="19840" y="3512"/>
                  </a:lnTo>
                  <a:cubicBezTo>
                    <a:pt x="19840" y="1602"/>
                    <a:pt x="18238" y="0"/>
                    <a:pt x="163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6"/>
            <p:cNvSpPr/>
            <p:nvPr/>
          </p:nvSpPr>
          <p:spPr>
            <a:xfrm>
              <a:off x="4611263" y="2868475"/>
              <a:ext cx="156163" cy="198757"/>
            </a:xfrm>
            <a:custGeom>
              <a:avLst/>
              <a:gdLst/>
              <a:ahLst/>
              <a:cxnLst/>
              <a:rect l="l" t="t" r="r" b="b"/>
              <a:pathLst>
                <a:path w="15589" h="19841" extrusionOk="0">
                  <a:moveTo>
                    <a:pt x="3513" y="0"/>
                  </a:moveTo>
                  <a:cubicBezTo>
                    <a:pt x="1603" y="0"/>
                    <a:pt x="1" y="1602"/>
                    <a:pt x="1" y="3512"/>
                  </a:cubicBezTo>
                  <a:lnTo>
                    <a:pt x="1" y="16328"/>
                  </a:lnTo>
                  <a:cubicBezTo>
                    <a:pt x="1" y="18300"/>
                    <a:pt x="1603" y="19840"/>
                    <a:pt x="3513" y="19840"/>
                  </a:cubicBezTo>
                  <a:lnTo>
                    <a:pt x="12077" y="19840"/>
                  </a:lnTo>
                  <a:cubicBezTo>
                    <a:pt x="14049" y="19840"/>
                    <a:pt x="15589" y="18300"/>
                    <a:pt x="15589" y="16328"/>
                  </a:cubicBezTo>
                  <a:lnTo>
                    <a:pt x="15589" y="3512"/>
                  </a:lnTo>
                  <a:cubicBezTo>
                    <a:pt x="15589" y="1602"/>
                    <a:pt x="13987" y="0"/>
                    <a:pt x="12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6"/>
            <p:cNvSpPr/>
            <p:nvPr/>
          </p:nvSpPr>
          <p:spPr>
            <a:xfrm>
              <a:off x="4643359" y="2904889"/>
              <a:ext cx="107408" cy="17911"/>
            </a:xfrm>
            <a:custGeom>
              <a:avLst/>
              <a:gdLst/>
              <a:ahLst/>
              <a:cxnLst/>
              <a:rect l="l" t="t" r="r" b="b"/>
              <a:pathLst>
                <a:path w="10722" h="1788" extrusionOk="0">
                  <a:moveTo>
                    <a:pt x="863" y="1"/>
                  </a:moveTo>
                  <a:cubicBezTo>
                    <a:pt x="432" y="1"/>
                    <a:pt x="0" y="370"/>
                    <a:pt x="0" y="863"/>
                  </a:cubicBezTo>
                  <a:cubicBezTo>
                    <a:pt x="0" y="1356"/>
                    <a:pt x="432" y="1787"/>
                    <a:pt x="863" y="1787"/>
                  </a:cubicBezTo>
                  <a:lnTo>
                    <a:pt x="9859" y="1787"/>
                  </a:lnTo>
                  <a:cubicBezTo>
                    <a:pt x="10290" y="1787"/>
                    <a:pt x="10721" y="1356"/>
                    <a:pt x="10721" y="863"/>
                  </a:cubicBezTo>
                  <a:cubicBezTo>
                    <a:pt x="10721" y="370"/>
                    <a:pt x="10290" y="1"/>
                    <a:pt x="98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6"/>
            <p:cNvSpPr/>
            <p:nvPr/>
          </p:nvSpPr>
          <p:spPr>
            <a:xfrm>
              <a:off x="4643359" y="2941302"/>
              <a:ext cx="107408" cy="17300"/>
            </a:xfrm>
            <a:custGeom>
              <a:avLst/>
              <a:gdLst/>
              <a:ahLst/>
              <a:cxnLst/>
              <a:rect l="l" t="t" r="r" b="b"/>
              <a:pathLst>
                <a:path w="10722" h="1727" extrusionOk="0">
                  <a:moveTo>
                    <a:pt x="863" y="1"/>
                  </a:moveTo>
                  <a:cubicBezTo>
                    <a:pt x="432" y="1"/>
                    <a:pt x="0" y="371"/>
                    <a:pt x="0" y="864"/>
                  </a:cubicBezTo>
                  <a:cubicBezTo>
                    <a:pt x="0" y="1356"/>
                    <a:pt x="432" y="1726"/>
                    <a:pt x="863" y="1726"/>
                  </a:cubicBezTo>
                  <a:lnTo>
                    <a:pt x="9859" y="1726"/>
                  </a:lnTo>
                  <a:cubicBezTo>
                    <a:pt x="10290" y="1726"/>
                    <a:pt x="10721" y="1356"/>
                    <a:pt x="10721" y="864"/>
                  </a:cubicBezTo>
                  <a:cubicBezTo>
                    <a:pt x="10721" y="371"/>
                    <a:pt x="10290" y="1"/>
                    <a:pt x="98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6"/>
            <p:cNvSpPr/>
            <p:nvPr/>
          </p:nvSpPr>
          <p:spPr>
            <a:xfrm>
              <a:off x="4643359" y="2977105"/>
              <a:ext cx="107408" cy="17911"/>
            </a:xfrm>
            <a:custGeom>
              <a:avLst/>
              <a:gdLst/>
              <a:ahLst/>
              <a:cxnLst/>
              <a:rect l="l" t="t" r="r" b="b"/>
              <a:pathLst>
                <a:path w="10722" h="1788" extrusionOk="0">
                  <a:moveTo>
                    <a:pt x="863" y="1"/>
                  </a:moveTo>
                  <a:cubicBezTo>
                    <a:pt x="432" y="1"/>
                    <a:pt x="0" y="432"/>
                    <a:pt x="0" y="925"/>
                  </a:cubicBezTo>
                  <a:cubicBezTo>
                    <a:pt x="0" y="1356"/>
                    <a:pt x="432" y="1787"/>
                    <a:pt x="863" y="1787"/>
                  </a:cubicBezTo>
                  <a:lnTo>
                    <a:pt x="9859" y="1787"/>
                  </a:lnTo>
                  <a:cubicBezTo>
                    <a:pt x="10290" y="1787"/>
                    <a:pt x="10721" y="1356"/>
                    <a:pt x="10721" y="925"/>
                  </a:cubicBezTo>
                  <a:cubicBezTo>
                    <a:pt x="10721" y="432"/>
                    <a:pt x="10290" y="1"/>
                    <a:pt x="98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6"/>
            <p:cNvSpPr/>
            <p:nvPr/>
          </p:nvSpPr>
          <p:spPr>
            <a:xfrm>
              <a:off x="4643359" y="3013519"/>
              <a:ext cx="107408" cy="17290"/>
            </a:xfrm>
            <a:custGeom>
              <a:avLst/>
              <a:gdLst/>
              <a:ahLst/>
              <a:cxnLst/>
              <a:rect l="l" t="t" r="r" b="b"/>
              <a:pathLst>
                <a:path w="10722" h="1726" extrusionOk="0">
                  <a:moveTo>
                    <a:pt x="863" y="1"/>
                  </a:moveTo>
                  <a:cubicBezTo>
                    <a:pt x="432" y="1"/>
                    <a:pt x="0" y="370"/>
                    <a:pt x="0" y="863"/>
                  </a:cubicBezTo>
                  <a:cubicBezTo>
                    <a:pt x="0" y="1356"/>
                    <a:pt x="432" y="1726"/>
                    <a:pt x="863" y="1726"/>
                  </a:cubicBezTo>
                  <a:lnTo>
                    <a:pt x="9859" y="1726"/>
                  </a:lnTo>
                  <a:cubicBezTo>
                    <a:pt x="10290" y="1726"/>
                    <a:pt x="10721" y="1356"/>
                    <a:pt x="10721" y="863"/>
                  </a:cubicBezTo>
                  <a:cubicBezTo>
                    <a:pt x="10721" y="370"/>
                    <a:pt x="10290" y="1"/>
                    <a:pt x="98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6"/>
            <p:cNvSpPr/>
            <p:nvPr/>
          </p:nvSpPr>
          <p:spPr>
            <a:xfrm>
              <a:off x="3871220" y="2406799"/>
              <a:ext cx="983859" cy="366630"/>
            </a:xfrm>
            <a:custGeom>
              <a:avLst/>
              <a:gdLst/>
              <a:ahLst/>
              <a:cxnLst/>
              <a:rect l="l" t="t" r="r" b="b"/>
              <a:pathLst>
                <a:path w="98214" h="36599" extrusionOk="0">
                  <a:moveTo>
                    <a:pt x="30253" y="0"/>
                  </a:moveTo>
                  <a:cubicBezTo>
                    <a:pt x="13555" y="0"/>
                    <a:pt x="0" y="13555"/>
                    <a:pt x="0" y="30253"/>
                  </a:cubicBezTo>
                  <a:cubicBezTo>
                    <a:pt x="0" y="32964"/>
                    <a:pt x="2218" y="35182"/>
                    <a:pt x="4929" y="35182"/>
                  </a:cubicBezTo>
                  <a:lnTo>
                    <a:pt x="26433" y="35182"/>
                  </a:lnTo>
                  <a:cubicBezTo>
                    <a:pt x="29821" y="35182"/>
                    <a:pt x="32594" y="32471"/>
                    <a:pt x="32594" y="29082"/>
                  </a:cubicBezTo>
                  <a:cubicBezTo>
                    <a:pt x="32594" y="16389"/>
                    <a:pt x="42884" y="6100"/>
                    <a:pt x="55576" y="6100"/>
                  </a:cubicBezTo>
                  <a:lnTo>
                    <a:pt x="73198" y="6100"/>
                  </a:lnTo>
                  <a:cubicBezTo>
                    <a:pt x="85459" y="6100"/>
                    <a:pt x="95379" y="16020"/>
                    <a:pt x="95379" y="28281"/>
                  </a:cubicBezTo>
                  <a:lnTo>
                    <a:pt x="95379" y="36599"/>
                  </a:lnTo>
                  <a:cubicBezTo>
                    <a:pt x="96981" y="36599"/>
                    <a:pt x="98213" y="35305"/>
                    <a:pt x="98213" y="33765"/>
                  </a:cubicBezTo>
                  <a:lnTo>
                    <a:pt x="98213" y="30253"/>
                  </a:lnTo>
                  <a:cubicBezTo>
                    <a:pt x="98213" y="13555"/>
                    <a:pt x="84720" y="0"/>
                    <a:pt x="679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6"/>
            <p:cNvSpPr/>
            <p:nvPr/>
          </p:nvSpPr>
          <p:spPr>
            <a:xfrm>
              <a:off x="4700759" y="2700592"/>
              <a:ext cx="70994" cy="88274"/>
            </a:xfrm>
            <a:custGeom>
              <a:avLst/>
              <a:gdLst/>
              <a:ahLst/>
              <a:cxnLst/>
              <a:rect l="l" t="t" r="r" b="b"/>
              <a:pathLst>
                <a:path w="7087" h="8812" extrusionOk="0">
                  <a:moveTo>
                    <a:pt x="3513" y="0"/>
                  </a:moveTo>
                  <a:cubicBezTo>
                    <a:pt x="1603" y="0"/>
                    <a:pt x="1" y="2034"/>
                    <a:pt x="1" y="4375"/>
                  </a:cubicBezTo>
                  <a:cubicBezTo>
                    <a:pt x="1" y="6778"/>
                    <a:pt x="1603" y="8811"/>
                    <a:pt x="3513" y="8811"/>
                  </a:cubicBezTo>
                  <a:cubicBezTo>
                    <a:pt x="5423" y="8811"/>
                    <a:pt x="7086" y="6778"/>
                    <a:pt x="7086" y="4375"/>
                  </a:cubicBezTo>
                  <a:cubicBezTo>
                    <a:pt x="7086" y="2034"/>
                    <a:pt x="5423" y="0"/>
                    <a:pt x="3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6"/>
            <p:cNvSpPr/>
            <p:nvPr/>
          </p:nvSpPr>
          <p:spPr>
            <a:xfrm>
              <a:off x="4700759" y="2704909"/>
              <a:ext cx="63581" cy="79018"/>
            </a:xfrm>
            <a:custGeom>
              <a:avLst/>
              <a:gdLst/>
              <a:ahLst/>
              <a:cxnLst/>
              <a:rect l="l" t="t" r="r" b="b"/>
              <a:pathLst>
                <a:path w="6347" h="7888" extrusionOk="0">
                  <a:moveTo>
                    <a:pt x="3143" y="1"/>
                  </a:moveTo>
                  <a:cubicBezTo>
                    <a:pt x="1418" y="1"/>
                    <a:pt x="1" y="1849"/>
                    <a:pt x="1" y="3944"/>
                  </a:cubicBezTo>
                  <a:cubicBezTo>
                    <a:pt x="1" y="6100"/>
                    <a:pt x="1418" y="7887"/>
                    <a:pt x="3143" y="7887"/>
                  </a:cubicBezTo>
                  <a:cubicBezTo>
                    <a:pt x="4868" y="7887"/>
                    <a:pt x="6347" y="6100"/>
                    <a:pt x="6347" y="3944"/>
                  </a:cubicBezTo>
                  <a:cubicBezTo>
                    <a:pt x="6347" y="1849"/>
                    <a:pt x="4868" y="1"/>
                    <a:pt x="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6"/>
            <p:cNvSpPr/>
            <p:nvPr/>
          </p:nvSpPr>
          <p:spPr>
            <a:xfrm>
              <a:off x="4601386" y="2700592"/>
              <a:ext cx="70994" cy="88274"/>
            </a:xfrm>
            <a:custGeom>
              <a:avLst/>
              <a:gdLst/>
              <a:ahLst/>
              <a:cxnLst/>
              <a:rect l="l" t="t" r="r" b="b"/>
              <a:pathLst>
                <a:path w="7087" h="8812" extrusionOk="0">
                  <a:moveTo>
                    <a:pt x="3513" y="0"/>
                  </a:moveTo>
                  <a:cubicBezTo>
                    <a:pt x="1603" y="0"/>
                    <a:pt x="1" y="2034"/>
                    <a:pt x="1" y="4375"/>
                  </a:cubicBezTo>
                  <a:cubicBezTo>
                    <a:pt x="1" y="6778"/>
                    <a:pt x="1603" y="8811"/>
                    <a:pt x="3513" y="8811"/>
                  </a:cubicBezTo>
                  <a:cubicBezTo>
                    <a:pt x="5423" y="8811"/>
                    <a:pt x="7086" y="6778"/>
                    <a:pt x="7086" y="4375"/>
                  </a:cubicBezTo>
                  <a:cubicBezTo>
                    <a:pt x="7086" y="2034"/>
                    <a:pt x="5423" y="0"/>
                    <a:pt x="3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6"/>
            <p:cNvSpPr/>
            <p:nvPr/>
          </p:nvSpPr>
          <p:spPr>
            <a:xfrm>
              <a:off x="4601386" y="2704909"/>
              <a:ext cx="63581" cy="79018"/>
            </a:xfrm>
            <a:custGeom>
              <a:avLst/>
              <a:gdLst/>
              <a:ahLst/>
              <a:cxnLst/>
              <a:rect l="l" t="t" r="r" b="b"/>
              <a:pathLst>
                <a:path w="6347" h="7888" extrusionOk="0">
                  <a:moveTo>
                    <a:pt x="3143" y="1"/>
                  </a:moveTo>
                  <a:cubicBezTo>
                    <a:pt x="1418" y="1"/>
                    <a:pt x="1" y="1849"/>
                    <a:pt x="1" y="3944"/>
                  </a:cubicBezTo>
                  <a:cubicBezTo>
                    <a:pt x="1" y="6100"/>
                    <a:pt x="1418" y="7887"/>
                    <a:pt x="3143" y="7887"/>
                  </a:cubicBezTo>
                  <a:cubicBezTo>
                    <a:pt x="4868" y="7887"/>
                    <a:pt x="6347" y="6100"/>
                    <a:pt x="6347" y="3944"/>
                  </a:cubicBezTo>
                  <a:cubicBezTo>
                    <a:pt x="6347" y="1849"/>
                    <a:pt x="4868" y="1"/>
                    <a:pt x="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6"/>
            <p:cNvSpPr/>
            <p:nvPr/>
          </p:nvSpPr>
          <p:spPr>
            <a:xfrm>
              <a:off x="4502012" y="2700592"/>
              <a:ext cx="70994" cy="88274"/>
            </a:xfrm>
            <a:custGeom>
              <a:avLst/>
              <a:gdLst/>
              <a:ahLst/>
              <a:cxnLst/>
              <a:rect l="l" t="t" r="r" b="b"/>
              <a:pathLst>
                <a:path w="7087" h="8812" extrusionOk="0">
                  <a:moveTo>
                    <a:pt x="3513" y="0"/>
                  </a:moveTo>
                  <a:cubicBezTo>
                    <a:pt x="1603" y="0"/>
                    <a:pt x="1" y="2034"/>
                    <a:pt x="1" y="4375"/>
                  </a:cubicBezTo>
                  <a:cubicBezTo>
                    <a:pt x="1" y="6778"/>
                    <a:pt x="1603" y="8811"/>
                    <a:pt x="3513" y="8811"/>
                  </a:cubicBezTo>
                  <a:cubicBezTo>
                    <a:pt x="5423" y="8811"/>
                    <a:pt x="7086" y="6778"/>
                    <a:pt x="7086" y="4375"/>
                  </a:cubicBezTo>
                  <a:cubicBezTo>
                    <a:pt x="7086" y="2034"/>
                    <a:pt x="5423" y="0"/>
                    <a:pt x="3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6"/>
            <p:cNvSpPr/>
            <p:nvPr/>
          </p:nvSpPr>
          <p:spPr>
            <a:xfrm>
              <a:off x="4502012" y="2704909"/>
              <a:ext cx="63591" cy="79018"/>
            </a:xfrm>
            <a:custGeom>
              <a:avLst/>
              <a:gdLst/>
              <a:ahLst/>
              <a:cxnLst/>
              <a:rect l="l" t="t" r="r" b="b"/>
              <a:pathLst>
                <a:path w="6348" h="7888" extrusionOk="0">
                  <a:moveTo>
                    <a:pt x="3143" y="1"/>
                  </a:moveTo>
                  <a:cubicBezTo>
                    <a:pt x="1418" y="1"/>
                    <a:pt x="1" y="1849"/>
                    <a:pt x="1" y="3944"/>
                  </a:cubicBezTo>
                  <a:cubicBezTo>
                    <a:pt x="1" y="6100"/>
                    <a:pt x="1418" y="7887"/>
                    <a:pt x="3143" y="7887"/>
                  </a:cubicBezTo>
                  <a:cubicBezTo>
                    <a:pt x="4868" y="7887"/>
                    <a:pt x="6347" y="6100"/>
                    <a:pt x="6347" y="3944"/>
                  </a:cubicBezTo>
                  <a:cubicBezTo>
                    <a:pt x="6347" y="1849"/>
                    <a:pt x="4868" y="1"/>
                    <a:pt x="3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6"/>
            <p:cNvSpPr/>
            <p:nvPr/>
          </p:nvSpPr>
          <p:spPr>
            <a:xfrm>
              <a:off x="4650762" y="2586402"/>
              <a:ext cx="70994" cy="88274"/>
            </a:xfrm>
            <a:custGeom>
              <a:avLst/>
              <a:gdLst/>
              <a:ahLst/>
              <a:cxnLst/>
              <a:rect l="l" t="t" r="r" b="b"/>
              <a:pathLst>
                <a:path w="7087" h="8812" extrusionOk="0">
                  <a:moveTo>
                    <a:pt x="3574" y="1"/>
                  </a:moveTo>
                  <a:cubicBezTo>
                    <a:pt x="1603" y="1"/>
                    <a:pt x="1" y="2034"/>
                    <a:pt x="1" y="4375"/>
                  </a:cubicBezTo>
                  <a:cubicBezTo>
                    <a:pt x="1" y="6778"/>
                    <a:pt x="1603" y="8812"/>
                    <a:pt x="3574" y="8812"/>
                  </a:cubicBezTo>
                  <a:cubicBezTo>
                    <a:pt x="5485" y="8812"/>
                    <a:pt x="7086" y="6778"/>
                    <a:pt x="7086" y="4375"/>
                  </a:cubicBezTo>
                  <a:cubicBezTo>
                    <a:pt x="7086" y="2034"/>
                    <a:pt x="5485" y="1"/>
                    <a:pt x="3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6"/>
            <p:cNvSpPr/>
            <p:nvPr/>
          </p:nvSpPr>
          <p:spPr>
            <a:xfrm>
              <a:off x="4650762" y="2590730"/>
              <a:ext cx="63591" cy="79008"/>
            </a:xfrm>
            <a:custGeom>
              <a:avLst/>
              <a:gdLst/>
              <a:ahLst/>
              <a:cxnLst/>
              <a:rect l="l" t="t" r="r" b="b"/>
              <a:pathLst>
                <a:path w="6348" h="7887" extrusionOk="0">
                  <a:moveTo>
                    <a:pt x="3205" y="0"/>
                  </a:moveTo>
                  <a:cubicBezTo>
                    <a:pt x="1480" y="0"/>
                    <a:pt x="1" y="1848"/>
                    <a:pt x="1" y="3943"/>
                  </a:cubicBezTo>
                  <a:cubicBezTo>
                    <a:pt x="1" y="6100"/>
                    <a:pt x="1480" y="7887"/>
                    <a:pt x="3205" y="7887"/>
                  </a:cubicBezTo>
                  <a:cubicBezTo>
                    <a:pt x="4868" y="7887"/>
                    <a:pt x="6347" y="6100"/>
                    <a:pt x="6347" y="3943"/>
                  </a:cubicBezTo>
                  <a:cubicBezTo>
                    <a:pt x="6347" y="1848"/>
                    <a:pt x="4868" y="0"/>
                    <a:pt x="3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6"/>
            <p:cNvSpPr/>
            <p:nvPr/>
          </p:nvSpPr>
          <p:spPr>
            <a:xfrm>
              <a:off x="4551388" y="2586402"/>
              <a:ext cx="70994" cy="88274"/>
            </a:xfrm>
            <a:custGeom>
              <a:avLst/>
              <a:gdLst/>
              <a:ahLst/>
              <a:cxnLst/>
              <a:rect l="l" t="t" r="r" b="b"/>
              <a:pathLst>
                <a:path w="7087" h="8812" extrusionOk="0">
                  <a:moveTo>
                    <a:pt x="3575" y="1"/>
                  </a:moveTo>
                  <a:cubicBezTo>
                    <a:pt x="1665" y="1"/>
                    <a:pt x="1" y="2034"/>
                    <a:pt x="1" y="4375"/>
                  </a:cubicBezTo>
                  <a:cubicBezTo>
                    <a:pt x="1" y="6778"/>
                    <a:pt x="1665" y="8812"/>
                    <a:pt x="3575" y="8812"/>
                  </a:cubicBezTo>
                  <a:cubicBezTo>
                    <a:pt x="5485" y="8812"/>
                    <a:pt x="7087" y="6778"/>
                    <a:pt x="7087" y="4375"/>
                  </a:cubicBezTo>
                  <a:cubicBezTo>
                    <a:pt x="7087" y="2034"/>
                    <a:pt x="5485" y="1"/>
                    <a:pt x="3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6"/>
            <p:cNvSpPr/>
            <p:nvPr/>
          </p:nvSpPr>
          <p:spPr>
            <a:xfrm>
              <a:off x="4551388" y="2590730"/>
              <a:ext cx="63591" cy="79008"/>
            </a:xfrm>
            <a:custGeom>
              <a:avLst/>
              <a:gdLst/>
              <a:ahLst/>
              <a:cxnLst/>
              <a:rect l="l" t="t" r="r" b="b"/>
              <a:pathLst>
                <a:path w="6348" h="7887" extrusionOk="0">
                  <a:moveTo>
                    <a:pt x="3205" y="0"/>
                  </a:moveTo>
                  <a:cubicBezTo>
                    <a:pt x="1480" y="0"/>
                    <a:pt x="1" y="1848"/>
                    <a:pt x="1" y="3943"/>
                  </a:cubicBezTo>
                  <a:cubicBezTo>
                    <a:pt x="1" y="6100"/>
                    <a:pt x="1480" y="7887"/>
                    <a:pt x="3205" y="7887"/>
                  </a:cubicBezTo>
                  <a:cubicBezTo>
                    <a:pt x="4930" y="7887"/>
                    <a:pt x="6347" y="6100"/>
                    <a:pt x="6347" y="3943"/>
                  </a:cubicBezTo>
                  <a:cubicBezTo>
                    <a:pt x="6347" y="1848"/>
                    <a:pt x="4930" y="0"/>
                    <a:pt x="3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6"/>
            <p:cNvSpPr/>
            <p:nvPr/>
          </p:nvSpPr>
          <p:spPr>
            <a:xfrm>
              <a:off x="3330535" y="4410289"/>
              <a:ext cx="77776" cy="67909"/>
            </a:xfrm>
            <a:custGeom>
              <a:avLst/>
              <a:gdLst/>
              <a:ahLst/>
              <a:cxnLst/>
              <a:rect l="l" t="t" r="r" b="b"/>
              <a:pathLst>
                <a:path w="7764" h="6779" extrusionOk="0">
                  <a:moveTo>
                    <a:pt x="1910" y="1"/>
                  </a:moveTo>
                  <a:cubicBezTo>
                    <a:pt x="863" y="1"/>
                    <a:pt x="0" y="863"/>
                    <a:pt x="0" y="1911"/>
                  </a:cubicBezTo>
                  <a:lnTo>
                    <a:pt x="0" y="6778"/>
                  </a:lnTo>
                  <a:lnTo>
                    <a:pt x="7763" y="6778"/>
                  </a:lnTo>
                  <a:lnTo>
                    <a:pt x="7763" y="1911"/>
                  </a:lnTo>
                  <a:cubicBezTo>
                    <a:pt x="7763" y="863"/>
                    <a:pt x="6962" y="1"/>
                    <a:pt x="5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6"/>
            <p:cNvSpPr/>
            <p:nvPr/>
          </p:nvSpPr>
          <p:spPr>
            <a:xfrm>
              <a:off x="5580917" y="4410289"/>
              <a:ext cx="77776" cy="67909"/>
            </a:xfrm>
            <a:custGeom>
              <a:avLst/>
              <a:gdLst/>
              <a:ahLst/>
              <a:cxnLst/>
              <a:rect l="l" t="t" r="r" b="b"/>
              <a:pathLst>
                <a:path w="7764" h="6779" extrusionOk="0">
                  <a:moveTo>
                    <a:pt x="1911" y="1"/>
                  </a:moveTo>
                  <a:cubicBezTo>
                    <a:pt x="863" y="1"/>
                    <a:pt x="0" y="863"/>
                    <a:pt x="0" y="1911"/>
                  </a:cubicBezTo>
                  <a:lnTo>
                    <a:pt x="0" y="6778"/>
                  </a:lnTo>
                  <a:lnTo>
                    <a:pt x="7764" y="6778"/>
                  </a:lnTo>
                  <a:lnTo>
                    <a:pt x="7764" y="1911"/>
                  </a:lnTo>
                  <a:cubicBezTo>
                    <a:pt x="7764" y="863"/>
                    <a:pt x="6901" y="1"/>
                    <a:pt x="58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6"/>
            <p:cNvSpPr/>
            <p:nvPr/>
          </p:nvSpPr>
          <p:spPr>
            <a:xfrm>
              <a:off x="5735226" y="4410289"/>
              <a:ext cx="78397" cy="67909"/>
            </a:xfrm>
            <a:custGeom>
              <a:avLst/>
              <a:gdLst/>
              <a:ahLst/>
              <a:cxnLst/>
              <a:rect l="l" t="t" r="r" b="b"/>
              <a:pathLst>
                <a:path w="7826" h="6779" extrusionOk="0">
                  <a:moveTo>
                    <a:pt x="1910" y="1"/>
                  </a:moveTo>
                  <a:cubicBezTo>
                    <a:pt x="863" y="1"/>
                    <a:pt x="0" y="863"/>
                    <a:pt x="0" y="1911"/>
                  </a:cubicBezTo>
                  <a:lnTo>
                    <a:pt x="0" y="6778"/>
                  </a:lnTo>
                  <a:lnTo>
                    <a:pt x="7825" y="6778"/>
                  </a:lnTo>
                  <a:lnTo>
                    <a:pt x="7825" y="1911"/>
                  </a:lnTo>
                  <a:cubicBezTo>
                    <a:pt x="7825" y="863"/>
                    <a:pt x="6962" y="1"/>
                    <a:pt x="5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99" name="Google Shape;1899;p36"/>
          <p:cNvCxnSpPr>
            <a:stCxn id="1793" idx="2"/>
            <a:endCxn id="1806" idx="3"/>
          </p:cNvCxnSpPr>
          <p:nvPr/>
        </p:nvCxnSpPr>
        <p:spPr>
          <a:xfrm flipH="1" flipV="1">
            <a:off x="2418507" y="2613110"/>
            <a:ext cx="1211767" cy="71317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0" name="Google Shape;1900;p36"/>
          <p:cNvCxnSpPr>
            <a:cxnSpLocks/>
            <a:stCxn id="1793" idx="1"/>
          </p:cNvCxnSpPr>
          <p:nvPr/>
        </p:nvCxnSpPr>
        <p:spPr>
          <a:xfrm rot="10800000">
            <a:off x="3150992" y="1824604"/>
            <a:ext cx="755100" cy="835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1" name="Google Shape;1901;p36"/>
          <p:cNvCxnSpPr>
            <a:cxnSpLocks/>
            <a:stCxn id="1793" idx="7"/>
          </p:cNvCxnSpPr>
          <p:nvPr/>
        </p:nvCxnSpPr>
        <p:spPr>
          <a:xfrm flipV="1">
            <a:off x="5237856" y="1762775"/>
            <a:ext cx="924913" cy="89763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2" name="Google Shape;1902;p36"/>
          <p:cNvCxnSpPr>
            <a:cxnSpLocks/>
            <a:stCxn id="1793" idx="6"/>
          </p:cNvCxnSpPr>
          <p:nvPr/>
        </p:nvCxnSpPr>
        <p:spPr>
          <a:xfrm flipV="1">
            <a:off x="5513674" y="2669738"/>
            <a:ext cx="702828" cy="65654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3" name="Google Shape;1903;p36"/>
          <p:cNvCxnSpPr>
            <a:cxnSpLocks/>
            <a:endCxn id="1793" idx="0"/>
          </p:cNvCxnSpPr>
          <p:nvPr/>
        </p:nvCxnSpPr>
        <p:spPr>
          <a:xfrm>
            <a:off x="4572001" y="2131027"/>
            <a:ext cx="0" cy="25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Rectangle 1">
            <a:extLst>
              <a:ext uri="{FF2B5EF4-FFF2-40B4-BE49-F238E27FC236}">
                <a16:creationId xmlns:a16="http://schemas.microsoft.com/office/drawing/2014/main" id="{76622668-3181-2F88-C9BB-D65C1EA25D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912" y="1873172"/>
            <a:ext cx="294167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Advanced Sensors: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 LIDAR, radar, and infrared.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Multi-Sensor Fusion: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Combine multiple sensor data.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16AE2089-6C0C-FD32-E64D-541CAD74B6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673" y="2706050"/>
            <a:ext cx="250741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Lane-Keeping: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Vision-based lane detection.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Adaptive Speed Control: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Adjust speed for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traffic and curves.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Collision Avoidance: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Evasive maneuvers. 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79EC16E2-4315-55E6-2B6A-6E8271574A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8443" y="1827496"/>
            <a:ext cx="307969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V2X Communication: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Connect with vehicles and infrastructure.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Remote Monitoring: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Bluetooth, Wi-Fi, or cellular for remote control. </a:t>
            </a:r>
          </a:p>
        </p:txBody>
      </p:sp>
      <p:sp>
        <p:nvSpPr>
          <p:cNvPr id="19" name="Rectangle 4">
            <a:extLst>
              <a:ext uri="{FF2B5EF4-FFF2-40B4-BE49-F238E27FC236}">
                <a16:creationId xmlns:a16="http://schemas.microsoft.com/office/drawing/2014/main" id="{C2F7C327-7DB0-1EB4-A29A-BFD4C93BE7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69" y="2773429"/>
            <a:ext cx="27574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Higher Autonomy: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Drive in varied environments.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AI/ML: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Improve decision-making and control. </a:t>
            </a:r>
          </a:p>
        </p:txBody>
      </p:sp>
      <p:cxnSp>
        <p:nvCxnSpPr>
          <p:cNvPr id="20" name="Google Shape;1903;p36">
            <a:extLst>
              <a:ext uri="{FF2B5EF4-FFF2-40B4-BE49-F238E27FC236}">
                <a16:creationId xmlns:a16="http://schemas.microsoft.com/office/drawing/2014/main" id="{2D284091-F5EF-11F0-CEBA-F9D56270EFAE}"/>
              </a:ext>
            </a:extLst>
          </p:cNvPr>
          <p:cNvCxnSpPr>
            <a:cxnSpLocks/>
          </p:cNvCxnSpPr>
          <p:nvPr/>
        </p:nvCxnSpPr>
        <p:spPr>
          <a:xfrm>
            <a:off x="2877295" y="3551638"/>
            <a:ext cx="7803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1903;p36">
            <a:extLst>
              <a:ext uri="{FF2B5EF4-FFF2-40B4-BE49-F238E27FC236}">
                <a16:creationId xmlns:a16="http://schemas.microsoft.com/office/drawing/2014/main" id="{5FA63D23-0A41-EC17-AEA2-C9EAD80F5712}"/>
              </a:ext>
            </a:extLst>
          </p:cNvPr>
          <p:cNvCxnSpPr>
            <a:cxnSpLocks/>
          </p:cNvCxnSpPr>
          <p:nvPr/>
        </p:nvCxnSpPr>
        <p:spPr>
          <a:xfrm>
            <a:off x="5503772" y="3519394"/>
            <a:ext cx="780499" cy="1299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1806;p36">
            <a:extLst>
              <a:ext uri="{FF2B5EF4-FFF2-40B4-BE49-F238E27FC236}">
                <a16:creationId xmlns:a16="http://schemas.microsoft.com/office/drawing/2014/main" id="{664E1049-52DA-657E-4350-5785E312CC2F}"/>
              </a:ext>
            </a:extLst>
          </p:cNvPr>
          <p:cNvSpPr txBox="1"/>
          <p:nvPr/>
        </p:nvSpPr>
        <p:spPr>
          <a:xfrm>
            <a:off x="557541" y="3367005"/>
            <a:ext cx="2346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Arial Black" panose="020B0A04020102020204" pitchFamily="34" charset="0"/>
              </a:rPr>
              <a:t>Robotic Applications</a:t>
            </a:r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0A76F902-6B16-FB72-00E7-E450E8F731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524" y="3624333"/>
            <a:ext cx="2494594" cy="507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Autonomous Robots: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logistics,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healthcare, agriculture.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Swarm Robotics: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Multi-robot collaboration. </a:t>
            </a:r>
          </a:p>
        </p:txBody>
      </p:sp>
      <p:sp>
        <p:nvSpPr>
          <p:cNvPr id="29" name="Google Shape;1806;p36">
            <a:extLst>
              <a:ext uri="{FF2B5EF4-FFF2-40B4-BE49-F238E27FC236}">
                <a16:creationId xmlns:a16="http://schemas.microsoft.com/office/drawing/2014/main" id="{0FB7B7A5-53DD-02A1-494B-43AB4AE2E66B}"/>
              </a:ext>
            </a:extLst>
          </p:cNvPr>
          <p:cNvSpPr txBox="1"/>
          <p:nvPr/>
        </p:nvSpPr>
        <p:spPr>
          <a:xfrm>
            <a:off x="6240407" y="3363403"/>
            <a:ext cx="2346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Arial Black" panose="020B0A04020102020204" pitchFamily="34" charset="0"/>
              </a:rPr>
              <a:t>Robotic Applications</a:t>
            </a:r>
          </a:p>
        </p:txBody>
      </p:sp>
      <p:sp>
        <p:nvSpPr>
          <p:cNvPr id="31" name="Rectangle 7">
            <a:extLst>
              <a:ext uri="{FF2B5EF4-FFF2-40B4-BE49-F238E27FC236}">
                <a16:creationId xmlns:a16="http://schemas.microsoft.com/office/drawing/2014/main" id="{C1B96FC2-090B-C6E8-D181-12F75798F7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311" y="3593091"/>
            <a:ext cx="2795958" cy="507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Educational Kits: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Teach electronics and robotics.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Research Projects: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Autonomous systems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 transportation.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SUBMITTED BY…</a:t>
            </a:r>
            <a:endParaRPr dirty="0"/>
          </a:p>
        </p:txBody>
      </p:sp>
      <p:cxnSp>
        <p:nvCxnSpPr>
          <p:cNvPr id="1471" name="Google Shape;1471;p32"/>
          <p:cNvCxnSpPr>
            <a:cxnSpLocks/>
            <a:stCxn id="1472" idx="0"/>
            <a:endCxn id="1472" idx="0"/>
          </p:cNvCxnSpPr>
          <p:nvPr/>
        </p:nvCxnSpPr>
        <p:spPr>
          <a:xfrm>
            <a:off x="4011108" y="4179277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73" name="Google Shape;1473;p32"/>
          <p:cNvGrpSpPr/>
          <p:nvPr/>
        </p:nvGrpSpPr>
        <p:grpSpPr>
          <a:xfrm>
            <a:off x="2012302" y="1159294"/>
            <a:ext cx="2269075" cy="649551"/>
            <a:chOff x="2431927" y="1241307"/>
            <a:chExt cx="2293634" cy="563229"/>
          </a:xfrm>
        </p:grpSpPr>
        <p:sp>
          <p:nvSpPr>
            <p:cNvPr id="1470" name="Google Shape;1470;p32"/>
            <p:cNvSpPr/>
            <p:nvPr/>
          </p:nvSpPr>
          <p:spPr>
            <a:xfrm flipH="1">
              <a:off x="4049599" y="1241307"/>
              <a:ext cx="675962" cy="563229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accent2"/>
                  </a:solidFill>
                  <a:latin typeface="Poppins Black"/>
                  <a:cs typeface="Poppins Black"/>
                  <a:sym typeface="Poppins Black"/>
                </a:rPr>
                <a:t>1</a:t>
              </a:r>
              <a:endParaRPr sz="1600" dirty="0">
                <a:solidFill>
                  <a:schemeClr val="accent2"/>
                </a:solidFill>
              </a:endParaRPr>
            </a:p>
          </p:txBody>
        </p:sp>
        <p:grpSp>
          <p:nvGrpSpPr>
            <p:cNvPr id="1474" name="Google Shape;1474;p32"/>
            <p:cNvGrpSpPr/>
            <p:nvPr/>
          </p:nvGrpSpPr>
          <p:grpSpPr>
            <a:xfrm>
              <a:off x="2431927" y="1241308"/>
              <a:ext cx="1648683" cy="528558"/>
              <a:chOff x="2431927" y="1194646"/>
              <a:chExt cx="1648683" cy="528558"/>
            </a:xfrm>
          </p:grpSpPr>
          <p:sp>
            <p:nvSpPr>
              <p:cNvPr id="1475" name="Google Shape;1475;p32"/>
              <p:cNvSpPr txBox="1"/>
              <p:nvPr/>
            </p:nvSpPr>
            <p:spPr>
              <a:xfrm>
                <a:off x="2431927" y="1194646"/>
                <a:ext cx="1648683" cy="4041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dk1"/>
                    </a:solidFill>
                    <a:latin typeface="Poppins Black"/>
                    <a:ea typeface="Poppins Black"/>
                    <a:cs typeface="Poppins Black"/>
                    <a:sym typeface="Poppins Black"/>
                  </a:rPr>
                  <a:t>ADITYA  RAJ</a:t>
                </a:r>
                <a:endParaRPr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endParaRPr>
              </a:p>
            </p:txBody>
          </p:sp>
          <p:sp>
            <p:nvSpPr>
              <p:cNvPr id="1476" name="Google Shape;1476;p32"/>
              <p:cNvSpPr txBox="1"/>
              <p:nvPr/>
            </p:nvSpPr>
            <p:spPr>
              <a:xfrm>
                <a:off x="3017604" y="1397058"/>
                <a:ext cx="1031995" cy="3261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chemeClr val="dk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22030102</a:t>
                </a:r>
                <a:endParaRPr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</p:grpSp>
      <p:grpSp>
        <p:nvGrpSpPr>
          <p:cNvPr id="1477" name="Google Shape;1477;p32"/>
          <p:cNvGrpSpPr/>
          <p:nvPr/>
        </p:nvGrpSpPr>
        <p:grpSpPr>
          <a:xfrm>
            <a:off x="1111937" y="1894721"/>
            <a:ext cx="3220741" cy="753758"/>
            <a:chOff x="1456406" y="1894720"/>
            <a:chExt cx="3309557" cy="797473"/>
          </a:xfrm>
        </p:grpSpPr>
        <p:sp>
          <p:nvSpPr>
            <p:cNvPr id="1469" name="Google Shape;1469;p32"/>
            <p:cNvSpPr/>
            <p:nvPr/>
          </p:nvSpPr>
          <p:spPr>
            <a:xfrm flipH="1">
              <a:off x="4047662" y="1894720"/>
              <a:ext cx="718301" cy="635459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accen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2</a:t>
              </a:r>
              <a:endParaRPr sz="1600" dirty="0">
                <a:solidFill>
                  <a:schemeClr val="accent2"/>
                </a:solidFill>
              </a:endParaRPr>
            </a:p>
          </p:txBody>
        </p:sp>
        <p:grpSp>
          <p:nvGrpSpPr>
            <p:cNvPr id="1478" name="Google Shape;1478;p32"/>
            <p:cNvGrpSpPr/>
            <p:nvPr/>
          </p:nvGrpSpPr>
          <p:grpSpPr>
            <a:xfrm>
              <a:off x="1456406" y="1980697"/>
              <a:ext cx="2643564" cy="711496"/>
              <a:chOff x="5248706" y="1603134"/>
              <a:chExt cx="2643564" cy="711496"/>
            </a:xfrm>
          </p:grpSpPr>
          <p:sp>
            <p:nvSpPr>
              <p:cNvPr id="1479" name="Google Shape;1479;p32"/>
              <p:cNvSpPr txBox="1"/>
              <p:nvPr/>
            </p:nvSpPr>
            <p:spPr>
              <a:xfrm>
                <a:off x="5378870" y="1603134"/>
                <a:ext cx="25134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dk1"/>
                    </a:solidFill>
                    <a:latin typeface="Poppins Black"/>
                    <a:ea typeface="Poppins Black"/>
                    <a:cs typeface="Poppins Black"/>
                    <a:sym typeface="Poppins Black"/>
                  </a:rPr>
                  <a:t>DIVYANSH PANDEY</a:t>
                </a:r>
                <a:endParaRPr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endParaRPr>
              </a:p>
            </p:txBody>
          </p:sp>
          <p:sp>
            <p:nvSpPr>
              <p:cNvPr id="1480" name="Google Shape;1480;p32"/>
              <p:cNvSpPr txBox="1"/>
              <p:nvPr/>
            </p:nvSpPr>
            <p:spPr>
              <a:xfrm>
                <a:off x="5248706" y="1766530"/>
                <a:ext cx="2513400" cy="54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chemeClr val="dk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22030113</a:t>
                </a:r>
                <a:endParaRPr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</p:grpSp>
      <p:grpSp>
        <p:nvGrpSpPr>
          <p:cNvPr id="1481" name="Google Shape;1481;p32"/>
          <p:cNvGrpSpPr/>
          <p:nvPr/>
        </p:nvGrpSpPr>
        <p:grpSpPr>
          <a:xfrm>
            <a:off x="1132644" y="4179277"/>
            <a:ext cx="3234017" cy="796681"/>
            <a:chOff x="1746429" y="3538161"/>
            <a:chExt cx="3234017" cy="796681"/>
          </a:xfrm>
        </p:grpSpPr>
        <p:sp>
          <p:nvSpPr>
            <p:cNvPr id="1472" name="Google Shape;1472;p32"/>
            <p:cNvSpPr/>
            <p:nvPr/>
          </p:nvSpPr>
          <p:spPr>
            <a:xfrm flipH="1">
              <a:off x="4269341" y="3538161"/>
              <a:ext cx="711105" cy="635459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accen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5</a:t>
              </a:r>
              <a:endParaRPr sz="1600" dirty="0">
                <a:solidFill>
                  <a:schemeClr val="accent2"/>
                </a:solidFill>
              </a:endParaRPr>
            </a:p>
          </p:txBody>
        </p:sp>
        <p:grpSp>
          <p:nvGrpSpPr>
            <p:cNvPr id="1482" name="Google Shape;1482;p32"/>
            <p:cNvGrpSpPr/>
            <p:nvPr/>
          </p:nvGrpSpPr>
          <p:grpSpPr>
            <a:xfrm>
              <a:off x="1746429" y="3627605"/>
              <a:ext cx="2513400" cy="707237"/>
              <a:chOff x="1746429" y="2919167"/>
              <a:chExt cx="2513400" cy="707237"/>
            </a:xfrm>
          </p:grpSpPr>
          <p:sp>
            <p:nvSpPr>
              <p:cNvPr id="1483" name="Google Shape;1483;p32"/>
              <p:cNvSpPr txBox="1"/>
              <p:nvPr/>
            </p:nvSpPr>
            <p:spPr>
              <a:xfrm>
                <a:off x="1746429" y="2919167"/>
                <a:ext cx="25134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dk1"/>
                    </a:solidFill>
                    <a:latin typeface="Poppins Black"/>
                    <a:ea typeface="Poppins Black"/>
                    <a:cs typeface="Poppins Black"/>
                    <a:sym typeface="Poppins Black"/>
                  </a:rPr>
                  <a:t>SUMIT KUMAR</a:t>
                </a:r>
                <a:endParaRPr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endParaRPr>
              </a:p>
            </p:txBody>
          </p:sp>
          <p:sp>
            <p:nvSpPr>
              <p:cNvPr id="1484" name="Google Shape;1484;p32"/>
              <p:cNvSpPr txBox="1"/>
              <p:nvPr/>
            </p:nvSpPr>
            <p:spPr>
              <a:xfrm>
                <a:off x="1746429" y="3078304"/>
                <a:ext cx="2513400" cy="54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chemeClr val="dk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22030161</a:t>
                </a:r>
                <a:endParaRPr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</p:grpSp>
      <p:sp>
        <p:nvSpPr>
          <p:cNvPr id="1486" name="Google Shape;1486;p32"/>
          <p:cNvSpPr/>
          <p:nvPr/>
        </p:nvSpPr>
        <p:spPr>
          <a:xfrm>
            <a:off x="5053912" y="4387325"/>
            <a:ext cx="3090571" cy="221250"/>
          </a:xfrm>
          <a:custGeom>
            <a:avLst/>
            <a:gdLst/>
            <a:ahLst/>
            <a:cxnLst/>
            <a:rect l="l" t="t" r="r" b="b"/>
            <a:pathLst>
              <a:path w="161683" h="9441" extrusionOk="0">
                <a:moveTo>
                  <a:pt x="80825" y="1"/>
                </a:moveTo>
                <a:cubicBezTo>
                  <a:pt x="36193" y="1"/>
                  <a:pt x="1" y="2136"/>
                  <a:pt x="1" y="4738"/>
                </a:cubicBezTo>
                <a:cubicBezTo>
                  <a:pt x="1" y="7339"/>
                  <a:pt x="36193" y="9441"/>
                  <a:pt x="80859" y="9441"/>
                </a:cubicBezTo>
                <a:cubicBezTo>
                  <a:pt x="125490" y="9441"/>
                  <a:pt x="161683" y="7339"/>
                  <a:pt x="161683" y="4738"/>
                </a:cubicBezTo>
                <a:cubicBezTo>
                  <a:pt x="161683" y="2136"/>
                  <a:pt x="125490" y="1"/>
                  <a:pt x="808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7" name="Google Shape;1487;p32"/>
          <p:cNvGrpSpPr/>
          <p:nvPr/>
        </p:nvGrpSpPr>
        <p:grpSpPr>
          <a:xfrm flipH="1">
            <a:off x="6579133" y="1568800"/>
            <a:ext cx="1374774" cy="2928307"/>
            <a:chOff x="7552082" y="1552587"/>
            <a:chExt cx="1374774" cy="2928307"/>
          </a:xfrm>
        </p:grpSpPr>
        <p:sp>
          <p:nvSpPr>
            <p:cNvPr id="1488" name="Google Shape;1488;p32"/>
            <p:cNvSpPr/>
            <p:nvPr/>
          </p:nvSpPr>
          <p:spPr>
            <a:xfrm>
              <a:off x="8192109" y="1857367"/>
              <a:ext cx="335359" cy="275378"/>
            </a:xfrm>
            <a:custGeom>
              <a:avLst/>
              <a:gdLst/>
              <a:ahLst/>
              <a:cxnLst/>
              <a:rect l="l" t="t" r="r" b="b"/>
              <a:pathLst>
                <a:path w="5647" h="4637" extrusionOk="0">
                  <a:moveTo>
                    <a:pt x="5092" y="1"/>
                  </a:moveTo>
                  <a:cubicBezTo>
                    <a:pt x="3123" y="1"/>
                    <a:pt x="1280" y="1152"/>
                    <a:pt x="453" y="2959"/>
                  </a:cubicBezTo>
                  <a:cubicBezTo>
                    <a:pt x="211" y="3469"/>
                    <a:pt x="70" y="4018"/>
                    <a:pt x="7" y="4579"/>
                  </a:cubicBezTo>
                  <a:cubicBezTo>
                    <a:pt x="0" y="4618"/>
                    <a:pt x="29" y="4637"/>
                    <a:pt x="59" y="4637"/>
                  </a:cubicBezTo>
                  <a:cubicBezTo>
                    <a:pt x="90" y="4637"/>
                    <a:pt x="121" y="4618"/>
                    <a:pt x="121" y="4579"/>
                  </a:cubicBezTo>
                  <a:cubicBezTo>
                    <a:pt x="262" y="3316"/>
                    <a:pt x="887" y="2116"/>
                    <a:pt x="1857" y="1300"/>
                  </a:cubicBezTo>
                  <a:cubicBezTo>
                    <a:pt x="2755" y="536"/>
                    <a:pt x="3920" y="128"/>
                    <a:pt x="5091" y="128"/>
                  </a:cubicBezTo>
                  <a:cubicBezTo>
                    <a:pt x="5251" y="128"/>
                    <a:pt x="5411" y="136"/>
                    <a:pt x="5570" y="151"/>
                  </a:cubicBezTo>
                  <a:cubicBezTo>
                    <a:pt x="5647" y="151"/>
                    <a:pt x="5647" y="36"/>
                    <a:pt x="5570" y="24"/>
                  </a:cubicBezTo>
                  <a:cubicBezTo>
                    <a:pt x="5410" y="8"/>
                    <a:pt x="5251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2"/>
            <p:cNvSpPr/>
            <p:nvPr/>
          </p:nvSpPr>
          <p:spPr>
            <a:xfrm>
              <a:off x="8574450" y="1760208"/>
              <a:ext cx="126613" cy="118299"/>
            </a:xfrm>
            <a:custGeom>
              <a:avLst/>
              <a:gdLst/>
              <a:ahLst/>
              <a:cxnLst/>
              <a:rect l="l" t="t" r="r" b="b"/>
              <a:pathLst>
                <a:path w="2132" h="1992" extrusionOk="0">
                  <a:moveTo>
                    <a:pt x="1595" y="1"/>
                  </a:moveTo>
                  <a:lnTo>
                    <a:pt x="0" y="1341"/>
                  </a:lnTo>
                  <a:lnTo>
                    <a:pt x="549" y="1991"/>
                  </a:lnTo>
                  <a:lnTo>
                    <a:pt x="2131" y="652"/>
                  </a:lnTo>
                  <a:lnTo>
                    <a:pt x="1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8617626" y="1707174"/>
              <a:ext cx="139501" cy="150131"/>
            </a:xfrm>
            <a:custGeom>
              <a:avLst/>
              <a:gdLst/>
              <a:ahLst/>
              <a:cxnLst/>
              <a:rect l="l" t="t" r="r" b="b"/>
              <a:pathLst>
                <a:path w="2349" h="2528" extrusionOk="0">
                  <a:moveTo>
                    <a:pt x="753" y="1"/>
                  </a:moveTo>
                  <a:lnTo>
                    <a:pt x="0" y="639"/>
                  </a:lnTo>
                  <a:lnTo>
                    <a:pt x="1595" y="2527"/>
                  </a:lnTo>
                  <a:lnTo>
                    <a:pt x="2348" y="1889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8672204" y="1552587"/>
              <a:ext cx="254652" cy="269083"/>
            </a:xfrm>
            <a:custGeom>
              <a:avLst/>
              <a:gdLst/>
              <a:ahLst/>
              <a:cxnLst/>
              <a:rect l="l" t="t" r="r" b="b"/>
              <a:pathLst>
                <a:path w="4288" h="4531" extrusionOk="0">
                  <a:moveTo>
                    <a:pt x="1480" y="0"/>
                  </a:moveTo>
                  <a:lnTo>
                    <a:pt x="0" y="1379"/>
                  </a:lnTo>
                  <a:lnTo>
                    <a:pt x="141" y="3242"/>
                  </a:lnTo>
                  <a:lnTo>
                    <a:pt x="511" y="3663"/>
                  </a:lnTo>
                  <a:lnTo>
                    <a:pt x="855" y="4084"/>
                  </a:lnTo>
                  <a:lnTo>
                    <a:pt x="2667" y="4530"/>
                  </a:lnTo>
                  <a:lnTo>
                    <a:pt x="4275" y="3305"/>
                  </a:lnTo>
                  <a:lnTo>
                    <a:pt x="4288" y="1812"/>
                  </a:lnTo>
                  <a:lnTo>
                    <a:pt x="3879" y="1838"/>
                  </a:lnTo>
                  <a:lnTo>
                    <a:pt x="3675" y="2821"/>
                  </a:lnTo>
                  <a:lnTo>
                    <a:pt x="2514" y="3675"/>
                  </a:lnTo>
                  <a:lnTo>
                    <a:pt x="1429" y="3356"/>
                  </a:lnTo>
                  <a:lnTo>
                    <a:pt x="957" y="2795"/>
                  </a:lnTo>
                  <a:lnTo>
                    <a:pt x="830" y="1685"/>
                  </a:lnTo>
                  <a:lnTo>
                    <a:pt x="1850" y="677"/>
                  </a:lnTo>
                  <a:lnTo>
                    <a:pt x="2871" y="626"/>
                  </a:lnTo>
                  <a:lnTo>
                    <a:pt x="2961" y="230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7552082" y="4315620"/>
              <a:ext cx="1033753" cy="165275"/>
            </a:xfrm>
            <a:custGeom>
              <a:avLst/>
              <a:gdLst/>
              <a:ahLst/>
              <a:cxnLst/>
              <a:rect l="l" t="t" r="r" b="b"/>
              <a:pathLst>
                <a:path w="17407" h="2783" extrusionOk="0">
                  <a:moveTo>
                    <a:pt x="1" y="1"/>
                  </a:moveTo>
                  <a:lnTo>
                    <a:pt x="1" y="2783"/>
                  </a:lnTo>
                  <a:lnTo>
                    <a:pt x="17406" y="2783"/>
                  </a:lnTo>
                  <a:lnTo>
                    <a:pt x="174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7638492" y="3905663"/>
              <a:ext cx="837478" cy="516906"/>
            </a:xfrm>
            <a:custGeom>
              <a:avLst/>
              <a:gdLst/>
              <a:ahLst/>
              <a:cxnLst/>
              <a:rect l="l" t="t" r="r" b="b"/>
              <a:pathLst>
                <a:path w="14102" h="8704" extrusionOk="0">
                  <a:moveTo>
                    <a:pt x="4007" y="0"/>
                  </a:moveTo>
                  <a:cubicBezTo>
                    <a:pt x="3050" y="0"/>
                    <a:pt x="2221" y="638"/>
                    <a:pt x="1966" y="1557"/>
                  </a:cubicBezTo>
                  <a:lnTo>
                    <a:pt x="1" y="8703"/>
                  </a:lnTo>
                  <a:lnTo>
                    <a:pt x="14101" y="8295"/>
                  </a:lnTo>
                  <a:lnTo>
                    <a:pt x="12468" y="1608"/>
                  </a:lnTo>
                  <a:cubicBezTo>
                    <a:pt x="12238" y="664"/>
                    <a:pt x="11396" y="0"/>
                    <a:pt x="10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7704413" y="3410129"/>
              <a:ext cx="491132" cy="834212"/>
            </a:xfrm>
            <a:custGeom>
              <a:avLst/>
              <a:gdLst/>
              <a:ahLst/>
              <a:cxnLst/>
              <a:rect l="l" t="t" r="r" b="b"/>
              <a:pathLst>
                <a:path w="8270" h="14047" extrusionOk="0">
                  <a:moveTo>
                    <a:pt x="2235" y="1"/>
                  </a:moveTo>
                  <a:cubicBezTo>
                    <a:pt x="2005" y="1"/>
                    <a:pt x="1772" y="41"/>
                    <a:pt x="1545" y="126"/>
                  </a:cubicBezTo>
                  <a:cubicBezTo>
                    <a:pt x="524" y="509"/>
                    <a:pt x="1" y="1658"/>
                    <a:pt x="396" y="2679"/>
                  </a:cubicBezTo>
                  <a:lnTo>
                    <a:pt x="4173" y="12759"/>
                  </a:lnTo>
                  <a:cubicBezTo>
                    <a:pt x="4481" y="13553"/>
                    <a:pt x="5236" y="14046"/>
                    <a:pt x="6037" y="14046"/>
                  </a:cubicBezTo>
                  <a:cubicBezTo>
                    <a:pt x="6266" y="14046"/>
                    <a:pt x="6499" y="14006"/>
                    <a:pt x="6726" y="13921"/>
                  </a:cubicBezTo>
                  <a:cubicBezTo>
                    <a:pt x="7746" y="13525"/>
                    <a:pt x="8270" y="12389"/>
                    <a:pt x="7887" y="11369"/>
                  </a:cubicBezTo>
                  <a:lnTo>
                    <a:pt x="4097" y="1288"/>
                  </a:lnTo>
                  <a:cubicBezTo>
                    <a:pt x="3799" y="494"/>
                    <a:pt x="3039" y="1"/>
                    <a:pt x="22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7704413" y="2793205"/>
              <a:ext cx="491132" cy="833559"/>
            </a:xfrm>
            <a:custGeom>
              <a:avLst/>
              <a:gdLst/>
              <a:ahLst/>
              <a:cxnLst/>
              <a:rect l="l" t="t" r="r" b="b"/>
              <a:pathLst>
                <a:path w="8270" h="14036" extrusionOk="0">
                  <a:moveTo>
                    <a:pt x="6034" y="0"/>
                  </a:moveTo>
                  <a:cubicBezTo>
                    <a:pt x="5232" y="0"/>
                    <a:pt x="4483" y="485"/>
                    <a:pt x="4186" y="1276"/>
                  </a:cubicBezTo>
                  <a:lnTo>
                    <a:pt x="384" y="11357"/>
                  </a:lnTo>
                  <a:cubicBezTo>
                    <a:pt x="1" y="12377"/>
                    <a:pt x="511" y="13526"/>
                    <a:pt x="1545" y="13909"/>
                  </a:cubicBezTo>
                  <a:cubicBezTo>
                    <a:pt x="1775" y="13995"/>
                    <a:pt x="2010" y="14036"/>
                    <a:pt x="2242" y="14036"/>
                  </a:cubicBezTo>
                  <a:cubicBezTo>
                    <a:pt x="3039" y="14036"/>
                    <a:pt x="3788" y="13551"/>
                    <a:pt x="4084" y="12760"/>
                  </a:cubicBezTo>
                  <a:lnTo>
                    <a:pt x="7887" y="2679"/>
                  </a:lnTo>
                  <a:cubicBezTo>
                    <a:pt x="8270" y="1658"/>
                    <a:pt x="7759" y="510"/>
                    <a:pt x="6738" y="127"/>
                  </a:cubicBezTo>
                  <a:cubicBezTo>
                    <a:pt x="6506" y="41"/>
                    <a:pt x="6268" y="0"/>
                    <a:pt x="60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8020418" y="2127880"/>
              <a:ext cx="226681" cy="797867"/>
            </a:xfrm>
            <a:custGeom>
              <a:avLst/>
              <a:gdLst/>
              <a:ahLst/>
              <a:cxnLst/>
              <a:rect l="l" t="t" r="r" b="b"/>
              <a:pathLst>
                <a:path w="3817" h="13435" extrusionOk="0">
                  <a:moveTo>
                    <a:pt x="2869" y="0"/>
                  </a:moveTo>
                  <a:cubicBezTo>
                    <a:pt x="2442" y="0"/>
                    <a:pt x="2073" y="302"/>
                    <a:pt x="2004" y="739"/>
                  </a:cubicBezTo>
                  <a:lnTo>
                    <a:pt x="90" y="12415"/>
                  </a:lnTo>
                  <a:cubicBezTo>
                    <a:pt x="1" y="12887"/>
                    <a:pt x="333" y="13346"/>
                    <a:pt x="818" y="13423"/>
                  </a:cubicBezTo>
                  <a:cubicBezTo>
                    <a:pt x="865" y="13431"/>
                    <a:pt x="912" y="13434"/>
                    <a:pt x="958" y="13434"/>
                  </a:cubicBezTo>
                  <a:cubicBezTo>
                    <a:pt x="1378" y="13434"/>
                    <a:pt x="1757" y="13132"/>
                    <a:pt x="1826" y="12696"/>
                  </a:cubicBezTo>
                  <a:lnTo>
                    <a:pt x="3740" y="1020"/>
                  </a:lnTo>
                  <a:cubicBezTo>
                    <a:pt x="3816" y="547"/>
                    <a:pt x="3497" y="88"/>
                    <a:pt x="3012" y="12"/>
                  </a:cubicBezTo>
                  <a:cubicBezTo>
                    <a:pt x="2964" y="4"/>
                    <a:pt x="2916" y="0"/>
                    <a:pt x="28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8132602" y="1792634"/>
              <a:ext cx="536623" cy="439228"/>
            </a:xfrm>
            <a:custGeom>
              <a:avLst/>
              <a:gdLst/>
              <a:ahLst/>
              <a:cxnLst/>
              <a:rect l="l" t="t" r="r" b="b"/>
              <a:pathLst>
                <a:path w="9036" h="7396" extrusionOk="0">
                  <a:moveTo>
                    <a:pt x="8044" y="0"/>
                  </a:moveTo>
                  <a:cubicBezTo>
                    <a:pt x="7851" y="0"/>
                    <a:pt x="7656" y="63"/>
                    <a:pt x="7491" y="195"/>
                  </a:cubicBezTo>
                  <a:lnTo>
                    <a:pt x="447" y="5835"/>
                  </a:lnTo>
                  <a:cubicBezTo>
                    <a:pt x="64" y="6129"/>
                    <a:pt x="1" y="6690"/>
                    <a:pt x="307" y="7073"/>
                  </a:cubicBezTo>
                  <a:cubicBezTo>
                    <a:pt x="481" y="7284"/>
                    <a:pt x="735" y="7395"/>
                    <a:pt x="992" y="7395"/>
                  </a:cubicBezTo>
                  <a:cubicBezTo>
                    <a:pt x="1185" y="7395"/>
                    <a:pt x="1380" y="7332"/>
                    <a:pt x="1545" y="7201"/>
                  </a:cubicBezTo>
                  <a:lnTo>
                    <a:pt x="8588" y="1573"/>
                  </a:lnTo>
                  <a:cubicBezTo>
                    <a:pt x="8971" y="1267"/>
                    <a:pt x="9035" y="705"/>
                    <a:pt x="8729" y="323"/>
                  </a:cubicBezTo>
                  <a:cubicBezTo>
                    <a:pt x="8554" y="112"/>
                    <a:pt x="8301" y="0"/>
                    <a:pt x="8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8170492" y="2156564"/>
              <a:ext cx="44778" cy="44006"/>
            </a:xfrm>
            <a:custGeom>
              <a:avLst/>
              <a:gdLst/>
              <a:ahLst/>
              <a:cxnLst/>
              <a:rect l="l" t="t" r="r" b="b"/>
              <a:pathLst>
                <a:path w="754" h="741" extrusionOk="0">
                  <a:moveTo>
                    <a:pt x="371" y="1"/>
                  </a:moveTo>
                  <a:cubicBezTo>
                    <a:pt x="166" y="1"/>
                    <a:pt x="1" y="179"/>
                    <a:pt x="13" y="383"/>
                  </a:cubicBezTo>
                  <a:cubicBezTo>
                    <a:pt x="13" y="588"/>
                    <a:pt x="192" y="741"/>
                    <a:pt x="396" y="741"/>
                  </a:cubicBezTo>
                  <a:cubicBezTo>
                    <a:pt x="600" y="728"/>
                    <a:pt x="753" y="562"/>
                    <a:pt x="753" y="358"/>
                  </a:cubicBezTo>
                  <a:cubicBezTo>
                    <a:pt x="741" y="154"/>
                    <a:pt x="575" y="1"/>
                    <a:pt x="3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8586566" y="1823100"/>
              <a:ext cx="44006" cy="44065"/>
            </a:xfrm>
            <a:custGeom>
              <a:avLst/>
              <a:gdLst/>
              <a:ahLst/>
              <a:cxnLst/>
              <a:rect l="l" t="t" r="r" b="b"/>
              <a:pathLst>
                <a:path w="741" h="742" extrusionOk="0">
                  <a:moveTo>
                    <a:pt x="380" y="0"/>
                  </a:moveTo>
                  <a:cubicBezTo>
                    <a:pt x="372" y="0"/>
                    <a:pt x="365" y="0"/>
                    <a:pt x="357" y="1"/>
                  </a:cubicBezTo>
                  <a:cubicBezTo>
                    <a:pt x="153" y="1"/>
                    <a:pt x="0" y="180"/>
                    <a:pt x="0" y="384"/>
                  </a:cubicBezTo>
                  <a:cubicBezTo>
                    <a:pt x="13" y="588"/>
                    <a:pt x="179" y="741"/>
                    <a:pt x="383" y="741"/>
                  </a:cubicBezTo>
                  <a:cubicBezTo>
                    <a:pt x="587" y="728"/>
                    <a:pt x="740" y="562"/>
                    <a:pt x="740" y="358"/>
                  </a:cubicBezTo>
                  <a:cubicBezTo>
                    <a:pt x="728" y="161"/>
                    <a:pt x="573" y="0"/>
                    <a:pt x="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8054566" y="2847367"/>
              <a:ext cx="47035" cy="44006"/>
            </a:xfrm>
            <a:custGeom>
              <a:avLst/>
              <a:gdLst/>
              <a:ahLst/>
              <a:cxnLst/>
              <a:rect l="l" t="t" r="r" b="b"/>
              <a:pathLst>
                <a:path w="792" h="741" extrusionOk="0">
                  <a:moveTo>
                    <a:pt x="392" y="0"/>
                  </a:moveTo>
                  <a:cubicBezTo>
                    <a:pt x="215" y="0"/>
                    <a:pt x="60" y="131"/>
                    <a:pt x="26" y="313"/>
                  </a:cubicBezTo>
                  <a:cubicBezTo>
                    <a:pt x="0" y="517"/>
                    <a:pt x="128" y="708"/>
                    <a:pt x="332" y="734"/>
                  </a:cubicBezTo>
                  <a:cubicBezTo>
                    <a:pt x="355" y="738"/>
                    <a:pt x="377" y="740"/>
                    <a:pt x="399" y="740"/>
                  </a:cubicBezTo>
                  <a:cubicBezTo>
                    <a:pt x="577" y="740"/>
                    <a:pt x="730" y="609"/>
                    <a:pt x="753" y="427"/>
                  </a:cubicBezTo>
                  <a:cubicBezTo>
                    <a:pt x="791" y="236"/>
                    <a:pt x="651" y="45"/>
                    <a:pt x="460" y="6"/>
                  </a:cubicBezTo>
                  <a:cubicBezTo>
                    <a:pt x="437" y="2"/>
                    <a:pt x="414" y="0"/>
                    <a:pt x="3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8009846" y="4073910"/>
              <a:ext cx="128870" cy="128098"/>
            </a:xfrm>
            <a:custGeom>
              <a:avLst/>
              <a:gdLst/>
              <a:ahLst/>
              <a:cxnLst/>
              <a:rect l="l" t="t" r="r" b="b"/>
              <a:pathLst>
                <a:path w="2170" h="2157" extrusionOk="0">
                  <a:moveTo>
                    <a:pt x="1085" y="0"/>
                  </a:moveTo>
                  <a:cubicBezTo>
                    <a:pt x="485" y="0"/>
                    <a:pt x="0" y="485"/>
                    <a:pt x="0" y="1085"/>
                  </a:cubicBezTo>
                  <a:cubicBezTo>
                    <a:pt x="0" y="1672"/>
                    <a:pt x="485" y="2157"/>
                    <a:pt x="1085" y="2157"/>
                  </a:cubicBezTo>
                  <a:cubicBezTo>
                    <a:pt x="1685" y="2157"/>
                    <a:pt x="2170" y="1685"/>
                    <a:pt x="2170" y="1085"/>
                  </a:cubicBezTo>
                  <a:cubicBezTo>
                    <a:pt x="2170" y="485"/>
                    <a:pt x="1685" y="0"/>
                    <a:pt x="10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7757446" y="3447009"/>
              <a:ext cx="145617" cy="128455"/>
            </a:xfrm>
            <a:custGeom>
              <a:avLst/>
              <a:gdLst/>
              <a:ahLst/>
              <a:cxnLst/>
              <a:rect l="l" t="t" r="r" b="b"/>
              <a:pathLst>
                <a:path w="2452" h="2163" extrusionOk="0">
                  <a:moveTo>
                    <a:pt x="1219" y="0"/>
                  </a:moveTo>
                  <a:cubicBezTo>
                    <a:pt x="1094" y="0"/>
                    <a:pt x="967" y="22"/>
                    <a:pt x="843" y="67"/>
                  </a:cubicBezTo>
                  <a:cubicBezTo>
                    <a:pt x="294" y="284"/>
                    <a:pt x="1" y="909"/>
                    <a:pt x="218" y="1458"/>
                  </a:cubicBezTo>
                  <a:cubicBezTo>
                    <a:pt x="377" y="1895"/>
                    <a:pt x="792" y="2162"/>
                    <a:pt x="1233" y="2162"/>
                  </a:cubicBezTo>
                  <a:cubicBezTo>
                    <a:pt x="1358" y="2162"/>
                    <a:pt x="1485" y="2141"/>
                    <a:pt x="1609" y="2096"/>
                  </a:cubicBezTo>
                  <a:cubicBezTo>
                    <a:pt x="2170" y="1879"/>
                    <a:pt x="2451" y="1266"/>
                    <a:pt x="2234" y="705"/>
                  </a:cubicBezTo>
                  <a:cubicBezTo>
                    <a:pt x="2075" y="267"/>
                    <a:pt x="1660" y="0"/>
                    <a:pt x="1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8151487" y="2273381"/>
              <a:ext cx="109272" cy="319800"/>
            </a:xfrm>
            <a:custGeom>
              <a:avLst/>
              <a:gdLst/>
              <a:ahLst/>
              <a:cxnLst/>
              <a:rect l="l" t="t" r="r" b="b"/>
              <a:pathLst>
                <a:path w="1840" h="5385" extrusionOk="0">
                  <a:moveTo>
                    <a:pt x="1119" y="1"/>
                  </a:moveTo>
                  <a:cubicBezTo>
                    <a:pt x="1082" y="1"/>
                    <a:pt x="1045" y="29"/>
                    <a:pt x="1061" y="75"/>
                  </a:cubicBezTo>
                  <a:cubicBezTo>
                    <a:pt x="1431" y="1032"/>
                    <a:pt x="1699" y="2092"/>
                    <a:pt x="1495" y="3125"/>
                  </a:cubicBezTo>
                  <a:cubicBezTo>
                    <a:pt x="1316" y="4006"/>
                    <a:pt x="805" y="4784"/>
                    <a:pt x="53" y="5269"/>
                  </a:cubicBezTo>
                  <a:cubicBezTo>
                    <a:pt x="1" y="5310"/>
                    <a:pt x="33" y="5385"/>
                    <a:pt x="81" y="5385"/>
                  </a:cubicBezTo>
                  <a:cubicBezTo>
                    <a:pt x="92" y="5385"/>
                    <a:pt x="104" y="5381"/>
                    <a:pt x="116" y="5371"/>
                  </a:cubicBezTo>
                  <a:cubicBezTo>
                    <a:pt x="882" y="4873"/>
                    <a:pt x="1405" y="4095"/>
                    <a:pt x="1597" y="3214"/>
                  </a:cubicBezTo>
                  <a:cubicBezTo>
                    <a:pt x="1839" y="2143"/>
                    <a:pt x="1571" y="1045"/>
                    <a:pt x="1176" y="37"/>
                  </a:cubicBezTo>
                  <a:cubicBezTo>
                    <a:pt x="1166" y="12"/>
                    <a:pt x="1142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7668067" y="4284560"/>
              <a:ext cx="787415" cy="31119"/>
            </a:xfrm>
            <a:custGeom>
              <a:avLst/>
              <a:gdLst/>
              <a:ahLst/>
              <a:cxnLst/>
              <a:rect l="l" t="t" r="r" b="b"/>
              <a:pathLst>
                <a:path w="13259" h="524" extrusionOk="0">
                  <a:moveTo>
                    <a:pt x="141" y="1"/>
                  </a:moveTo>
                  <a:lnTo>
                    <a:pt x="0" y="524"/>
                  </a:lnTo>
                  <a:lnTo>
                    <a:pt x="13259" y="524"/>
                  </a:lnTo>
                  <a:lnTo>
                    <a:pt x="131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" name="Google Shape;1505;p32"/>
          <p:cNvGrpSpPr/>
          <p:nvPr/>
        </p:nvGrpSpPr>
        <p:grpSpPr>
          <a:xfrm flipH="1">
            <a:off x="5389467" y="2666541"/>
            <a:ext cx="1179257" cy="1831706"/>
            <a:chOff x="9727830" y="2649189"/>
            <a:chExt cx="1179257" cy="1831706"/>
          </a:xfrm>
        </p:grpSpPr>
        <p:sp>
          <p:nvSpPr>
            <p:cNvPr id="1506" name="Google Shape;1506;p32"/>
            <p:cNvSpPr/>
            <p:nvPr/>
          </p:nvSpPr>
          <p:spPr>
            <a:xfrm>
              <a:off x="10074182" y="2902657"/>
              <a:ext cx="294560" cy="228759"/>
            </a:xfrm>
            <a:custGeom>
              <a:avLst/>
              <a:gdLst/>
              <a:ahLst/>
              <a:cxnLst/>
              <a:rect l="l" t="t" r="r" b="b"/>
              <a:pathLst>
                <a:path w="4960" h="3852" extrusionOk="0">
                  <a:moveTo>
                    <a:pt x="615" y="0"/>
                  </a:moveTo>
                  <a:cubicBezTo>
                    <a:pt x="435" y="0"/>
                    <a:pt x="256" y="11"/>
                    <a:pt x="77" y="32"/>
                  </a:cubicBezTo>
                  <a:cubicBezTo>
                    <a:pt x="4" y="45"/>
                    <a:pt x="1" y="148"/>
                    <a:pt x="66" y="148"/>
                  </a:cubicBezTo>
                  <a:cubicBezTo>
                    <a:pt x="69" y="148"/>
                    <a:pt x="73" y="148"/>
                    <a:pt x="77" y="147"/>
                  </a:cubicBezTo>
                  <a:cubicBezTo>
                    <a:pt x="254" y="126"/>
                    <a:pt x="431" y="115"/>
                    <a:pt x="608" y="115"/>
                  </a:cubicBezTo>
                  <a:cubicBezTo>
                    <a:pt x="1583" y="115"/>
                    <a:pt x="2550" y="440"/>
                    <a:pt x="3305" y="1066"/>
                  </a:cubicBezTo>
                  <a:cubicBezTo>
                    <a:pt x="4148" y="1742"/>
                    <a:pt x="4696" y="2738"/>
                    <a:pt x="4837" y="3810"/>
                  </a:cubicBezTo>
                  <a:cubicBezTo>
                    <a:pt x="4842" y="3839"/>
                    <a:pt x="4861" y="3851"/>
                    <a:pt x="4883" y="3851"/>
                  </a:cubicBezTo>
                  <a:cubicBezTo>
                    <a:pt x="4919" y="3851"/>
                    <a:pt x="4959" y="3819"/>
                    <a:pt x="4952" y="3771"/>
                  </a:cubicBezTo>
                  <a:cubicBezTo>
                    <a:pt x="4798" y="2661"/>
                    <a:pt x="4224" y="1628"/>
                    <a:pt x="3344" y="938"/>
                  </a:cubicBezTo>
                  <a:cubicBezTo>
                    <a:pt x="2567" y="323"/>
                    <a:pt x="1598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9924880" y="2824206"/>
              <a:ext cx="109213" cy="100127"/>
            </a:xfrm>
            <a:custGeom>
              <a:avLst/>
              <a:gdLst/>
              <a:ahLst/>
              <a:cxnLst/>
              <a:rect l="l" t="t" r="r" b="b"/>
              <a:pathLst>
                <a:path w="1839" h="1686" extrusionOk="0">
                  <a:moveTo>
                    <a:pt x="447" y="1"/>
                  </a:moveTo>
                  <a:lnTo>
                    <a:pt x="1" y="575"/>
                  </a:lnTo>
                  <a:lnTo>
                    <a:pt x="1391" y="1685"/>
                  </a:lnTo>
                  <a:lnTo>
                    <a:pt x="1838" y="1111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9877904" y="2778774"/>
              <a:ext cx="116755" cy="129642"/>
            </a:xfrm>
            <a:custGeom>
              <a:avLst/>
              <a:gdLst/>
              <a:ahLst/>
              <a:cxnLst/>
              <a:rect l="l" t="t" r="r" b="b"/>
              <a:pathLst>
                <a:path w="1966" h="2183" extrusionOk="0">
                  <a:moveTo>
                    <a:pt x="1315" y="0"/>
                  </a:moveTo>
                  <a:lnTo>
                    <a:pt x="0" y="1659"/>
                  </a:lnTo>
                  <a:lnTo>
                    <a:pt x="651" y="2182"/>
                  </a:lnTo>
                  <a:lnTo>
                    <a:pt x="1966" y="523"/>
                  </a:lnTo>
                  <a:lnTo>
                    <a:pt x="13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9727830" y="2649189"/>
              <a:ext cx="217595" cy="231907"/>
            </a:xfrm>
            <a:custGeom>
              <a:avLst/>
              <a:gdLst/>
              <a:ahLst/>
              <a:cxnLst/>
              <a:rect l="l" t="t" r="r" b="b"/>
              <a:pathLst>
                <a:path w="3664" h="3905" extrusionOk="0">
                  <a:moveTo>
                    <a:pt x="2362" y="0"/>
                  </a:moveTo>
                  <a:lnTo>
                    <a:pt x="1098" y="230"/>
                  </a:lnTo>
                  <a:lnTo>
                    <a:pt x="1188" y="574"/>
                  </a:lnTo>
                  <a:lnTo>
                    <a:pt x="2055" y="587"/>
                  </a:lnTo>
                  <a:lnTo>
                    <a:pt x="2961" y="1417"/>
                  </a:lnTo>
                  <a:lnTo>
                    <a:pt x="2872" y="2374"/>
                  </a:lnTo>
                  <a:lnTo>
                    <a:pt x="2489" y="2858"/>
                  </a:lnTo>
                  <a:lnTo>
                    <a:pt x="1570" y="3165"/>
                  </a:lnTo>
                  <a:lnTo>
                    <a:pt x="562" y="2463"/>
                  </a:lnTo>
                  <a:lnTo>
                    <a:pt x="345" y="1621"/>
                  </a:lnTo>
                  <a:lnTo>
                    <a:pt x="1" y="1608"/>
                  </a:lnTo>
                  <a:lnTo>
                    <a:pt x="52" y="2897"/>
                  </a:lnTo>
                  <a:lnTo>
                    <a:pt x="1455" y="3905"/>
                  </a:lnTo>
                  <a:lnTo>
                    <a:pt x="3000" y="3471"/>
                  </a:lnTo>
                  <a:lnTo>
                    <a:pt x="3280" y="3101"/>
                  </a:lnTo>
                  <a:lnTo>
                    <a:pt x="3587" y="2731"/>
                  </a:lnTo>
                  <a:lnTo>
                    <a:pt x="3663" y="1136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10023405" y="4339909"/>
              <a:ext cx="883681" cy="140985"/>
            </a:xfrm>
            <a:custGeom>
              <a:avLst/>
              <a:gdLst/>
              <a:ahLst/>
              <a:cxnLst/>
              <a:rect l="l" t="t" r="r" b="b"/>
              <a:pathLst>
                <a:path w="14880" h="2374" extrusionOk="0">
                  <a:moveTo>
                    <a:pt x="0" y="0"/>
                  </a:moveTo>
                  <a:lnTo>
                    <a:pt x="0" y="2374"/>
                  </a:lnTo>
                  <a:lnTo>
                    <a:pt x="14879" y="2374"/>
                  </a:lnTo>
                  <a:lnTo>
                    <a:pt x="14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10117357" y="3988985"/>
              <a:ext cx="716210" cy="441900"/>
            </a:xfrm>
            <a:custGeom>
              <a:avLst/>
              <a:gdLst/>
              <a:ahLst/>
              <a:cxnLst/>
              <a:rect l="l" t="t" r="r" b="b"/>
              <a:pathLst>
                <a:path w="12060" h="7441" extrusionOk="0">
                  <a:moveTo>
                    <a:pt x="3153" y="1"/>
                  </a:moveTo>
                  <a:cubicBezTo>
                    <a:pt x="2323" y="1"/>
                    <a:pt x="1596" y="575"/>
                    <a:pt x="1404" y="1379"/>
                  </a:cubicBezTo>
                  <a:lnTo>
                    <a:pt x="1" y="7096"/>
                  </a:lnTo>
                  <a:lnTo>
                    <a:pt x="12060" y="7440"/>
                  </a:lnTo>
                  <a:lnTo>
                    <a:pt x="10375" y="1328"/>
                  </a:lnTo>
                  <a:cubicBezTo>
                    <a:pt x="10158" y="550"/>
                    <a:pt x="9444" y="1"/>
                    <a:pt x="8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10360611" y="3541139"/>
              <a:ext cx="200907" cy="748041"/>
            </a:xfrm>
            <a:custGeom>
              <a:avLst/>
              <a:gdLst/>
              <a:ahLst/>
              <a:cxnLst/>
              <a:rect l="l" t="t" r="r" b="b"/>
              <a:pathLst>
                <a:path w="3383" h="12596" extrusionOk="0">
                  <a:moveTo>
                    <a:pt x="1685" y="0"/>
                  </a:moveTo>
                  <a:cubicBezTo>
                    <a:pt x="754" y="0"/>
                    <a:pt x="1" y="753"/>
                    <a:pt x="1" y="1698"/>
                  </a:cubicBezTo>
                  <a:lnTo>
                    <a:pt x="1" y="10898"/>
                  </a:lnTo>
                  <a:cubicBezTo>
                    <a:pt x="1" y="11842"/>
                    <a:pt x="754" y="12595"/>
                    <a:pt x="1685" y="12595"/>
                  </a:cubicBezTo>
                  <a:cubicBezTo>
                    <a:pt x="2630" y="12595"/>
                    <a:pt x="3383" y="11842"/>
                    <a:pt x="3383" y="10898"/>
                  </a:cubicBezTo>
                  <a:lnTo>
                    <a:pt x="3383" y="1698"/>
                  </a:lnTo>
                  <a:cubicBezTo>
                    <a:pt x="3383" y="753"/>
                    <a:pt x="2630" y="0"/>
                    <a:pt x="1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10322009" y="3126313"/>
              <a:ext cx="184932" cy="539414"/>
            </a:xfrm>
            <a:custGeom>
              <a:avLst/>
              <a:gdLst/>
              <a:ahLst/>
              <a:cxnLst/>
              <a:rect l="l" t="t" r="r" b="b"/>
              <a:pathLst>
                <a:path w="3114" h="9083" extrusionOk="0">
                  <a:moveTo>
                    <a:pt x="835" y="1"/>
                  </a:moveTo>
                  <a:cubicBezTo>
                    <a:pt x="783" y="1"/>
                    <a:pt x="730" y="6"/>
                    <a:pt x="676" y="18"/>
                  </a:cubicBezTo>
                  <a:cubicBezTo>
                    <a:pt x="268" y="95"/>
                    <a:pt x="0" y="490"/>
                    <a:pt x="77" y="899"/>
                  </a:cubicBezTo>
                  <a:lnTo>
                    <a:pt x="1557" y="8478"/>
                  </a:lnTo>
                  <a:cubicBezTo>
                    <a:pt x="1624" y="8834"/>
                    <a:pt x="1932" y="9083"/>
                    <a:pt x="2279" y="9083"/>
                  </a:cubicBezTo>
                  <a:cubicBezTo>
                    <a:pt x="2331" y="9083"/>
                    <a:pt x="2384" y="9077"/>
                    <a:pt x="2437" y="9065"/>
                  </a:cubicBezTo>
                  <a:cubicBezTo>
                    <a:pt x="2846" y="8989"/>
                    <a:pt x="3114" y="8593"/>
                    <a:pt x="3037" y="8185"/>
                  </a:cubicBezTo>
                  <a:lnTo>
                    <a:pt x="1557" y="605"/>
                  </a:lnTo>
                  <a:cubicBezTo>
                    <a:pt x="1490" y="250"/>
                    <a:pt x="1182" y="1"/>
                    <a:pt x="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9952911" y="2850396"/>
              <a:ext cx="467677" cy="365114"/>
            </a:xfrm>
            <a:custGeom>
              <a:avLst/>
              <a:gdLst/>
              <a:ahLst/>
              <a:cxnLst/>
              <a:rect l="l" t="t" r="r" b="b"/>
              <a:pathLst>
                <a:path w="7875" h="6148" extrusionOk="0">
                  <a:moveTo>
                    <a:pt x="853" y="0"/>
                  </a:moveTo>
                  <a:cubicBezTo>
                    <a:pt x="625" y="0"/>
                    <a:pt x="400" y="103"/>
                    <a:pt x="256" y="300"/>
                  </a:cubicBezTo>
                  <a:cubicBezTo>
                    <a:pt x="1" y="632"/>
                    <a:pt x="65" y="1104"/>
                    <a:pt x="396" y="1359"/>
                  </a:cubicBezTo>
                  <a:lnTo>
                    <a:pt x="6572" y="5991"/>
                  </a:lnTo>
                  <a:cubicBezTo>
                    <a:pt x="6710" y="6097"/>
                    <a:pt x="6871" y="6148"/>
                    <a:pt x="7030" y="6148"/>
                  </a:cubicBezTo>
                  <a:cubicBezTo>
                    <a:pt x="7256" y="6148"/>
                    <a:pt x="7477" y="6045"/>
                    <a:pt x="7619" y="5851"/>
                  </a:cubicBezTo>
                  <a:cubicBezTo>
                    <a:pt x="7874" y="5519"/>
                    <a:pt x="7810" y="5047"/>
                    <a:pt x="7478" y="4792"/>
                  </a:cubicBezTo>
                  <a:lnTo>
                    <a:pt x="1302" y="147"/>
                  </a:lnTo>
                  <a:cubicBezTo>
                    <a:pt x="1168" y="48"/>
                    <a:pt x="1010" y="0"/>
                    <a:pt x="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10350040" y="3150840"/>
              <a:ext cx="37176" cy="37948"/>
            </a:xfrm>
            <a:custGeom>
              <a:avLst/>
              <a:gdLst/>
              <a:ahLst/>
              <a:cxnLst/>
              <a:rect l="l" t="t" r="r" b="b"/>
              <a:pathLst>
                <a:path w="626" h="639" extrusionOk="0">
                  <a:moveTo>
                    <a:pt x="319" y="1"/>
                  </a:moveTo>
                  <a:cubicBezTo>
                    <a:pt x="141" y="1"/>
                    <a:pt x="0" y="141"/>
                    <a:pt x="0" y="320"/>
                  </a:cubicBezTo>
                  <a:cubicBezTo>
                    <a:pt x="0" y="498"/>
                    <a:pt x="141" y="639"/>
                    <a:pt x="319" y="639"/>
                  </a:cubicBezTo>
                  <a:cubicBezTo>
                    <a:pt x="485" y="639"/>
                    <a:pt x="626" y="498"/>
                    <a:pt x="626" y="320"/>
                  </a:cubicBezTo>
                  <a:cubicBezTo>
                    <a:pt x="626" y="141"/>
                    <a:pt x="485" y="1"/>
                    <a:pt x="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9986287" y="2875755"/>
              <a:ext cx="37176" cy="37948"/>
            </a:xfrm>
            <a:custGeom>
              <a:avLst/>
              <a:gdLst/>
              <a:ahLst/>
              <a:cxnLst/>
              <a:rect l="l" t="t" r="r" b="b"/>
              <a:pathLst>
                <a:path w="626" h="639" extrusionOk="0">
                  <a:moveTo>
                    <a:pt x="319" y="1"/>
                  </a:moveTo>
                  <a:cubicBezTo>
                    <a:pt x="141" y="1"/>
                    <a:pt x="0" y="154"/>
                    <a:pt x="0" y="320"/>
                  </a:cubicBezTo>
                  <a:cubicBezTo>
                    <a:pt x="0" y="498"/>
                    <a:pt x="141" y="639"/>
                    <a:pt x="319" y="639"/>
                  </a:cubicBezTo>
                  <a:cubicBezTo>
                    <a:pt x="485" y="639"/>
                    <a:pt x="625" y="498"/>
                    <a:pt x="625" y="320"/>
                  </a:cubicBezTo>
                  <a:cubicBezTo>
                    <a:pt x="625" y="154"/>
                    <a:pt x="485" y="1"/>
                    <a:pt x="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10437935" y="3594945"/>
              <a:ext cx="37948" cy="37948"/>
            </a:xfrm>
            <a:custGeom>
              <a:avLst/>
              <a:gdLst/>
              <a:ahLst/>
              <a:cxnLst/>
              <a:rect l="l" t="t" r="r" b="b"/>
              <a:pathLst>
                <a:path w="639" h="639" extrusionOk="0">
                  <a:moveTo>
                    <a:pt x="320" y="0"/>
                  </a:moveTo>
                  <a:cubicBezTo>
                    <a:pt x="141" y="0"/>
                    <a:pt x="1" y="154"/>
                    <a:pt x="1" y="319"/>
                  </a:cubicBezTo>
                  <a:cubicBezTo>
                    <a:pt x="1" y="498"/>
                    <a:pt x="141" y="638"/>
                    <a:pt x="320" y="638"/>
                  </a:cubicBezTo>
                  <a:cubicBezTo>
                    <a:pt x="498" y="638"/>
                    <a:pt x="639" y="498"/>
                    <a:pt x="639" y="319"/>
                  </a:cubicBezTo>
                  <a:cubicBezTo>
                    <a:pt x="639" y="154"/>
                    <a:pt x="498" y="0"/>
                    <a:pt x="3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10406103" y="4132229"/>
              <a:ext cx="109926" cy="110698"/>
            </a:xfrm>
            <a:custGeom>
              <a:avLst/>
              <a:gdLst/>
              <a:ahLst/>
              <a:cxnLst/>
              <a:rect l="l" t="t" r="r" b="b"/>
              <a:pathLst>
                <a:path w="1851" h="1864" extrusionOk="0">
                  <a:moveTo>
                    <a:pt x="919" y="1"/>
                  </a:moveTo>
                  <a:cubicBezTo>
                    <a:pt x="409" y="1"/>
                    <a:pt x="1" y="422"/>
                    <a:pt x="1" y="932"/>
                  </a:cubicBezTo>
                  <a:cubicBezTo>
                    <a:pt x="1" y="1443"/>
                    <a:pt x="409" y="1864"/>
                    <a:pt x="919" y="1864"/>
                  </a:cubicBezTo>
                  <a:cubicBezTo>
                    <a:pt x="1430" y="1864"/>
                    <a:pt x="1851" y="1443"/>
                    <a:pt x="1851" y="932"/>
                  </a:cubicBezTo>
                  <a:cubicBezTo>
                    <a:pt x="1851" y="422"/>
                    <a:pt x="1430" y="1"/>
                    <a:pt x="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10315951" y="3251028"/>
              <a:ext cx="99355" cy="272825"/>
            </a:xfrm>
            <a:custGeom>
              <a:avLst/>
              <a:gdLst/>
              <a:ahLst/>
              <a:cxnLst/>
              <a:rect l="l" t="t" r="r" b="b"/>
              <a:pathLst>
                <a:path w="1673" h="4594" extrusionOk="0">
                  <a:moveTo>
                    <a:pt x="567" y="0"/>
                  </a:moveTo>
                  <a:cubicBezTo>
                    <a:pt x="544" y="0"/>
                    <a:pt x="520" y="11"/>
                    <a:pt x="510" y="36"/>
                  </a:cubicBezTo>
                  <a:cubicBezTo>
                    <a:pt x="204" y="917"/>
                    <a:pt x="0" y="1874"/>
                    <a:pt x="243" y="2780"/>
                  </a:cubicBezTo>
                  <a:cubicBezTo>
                    <a:pt x="434" y="3533"/>
                    <a:pt x="906" y="4184"/>
                    <a:pt x="1557" y="4579"/>
                  </a:cubicBezTo>
                  <a:cubicBezTo>
                    <a:pt x="1569" y="4589"/>
                    <a:pt x="1581" y="4593"/>
                    <a:pt x="1593" y="4593"/>
                  </a:cubicBezTo>
                  <a:cubicBezTo>
                    <a:pt x="1640" y="4593"/>
                    <a:pt x="1672" y="4518"/>
                    <a:pt x="1621" y="4477"/>
                  </a:cubicBezTo>
                  <a:cubicBezTo>
                    <a:pt x="970" y="4081"/>
                    <a:pt x="510" y="3443"/>
                    <a:pt x="345" y="2703"/>
                  </a:cubicBezTo>
                  <a:cubicBezTo>
                    <a:pt x="128" y="1823"/>
                    <a:pt x="332" y="904"/>
                    <a:pt x="625" y="75"/>
                  </a:cubicBezTo>
                  <a:cubicBezTo>
                    <a:pt x="641" y="28"/>
                    <a:pt x="604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10134817" y="4312591"/>
              <a:ext cx="673748" cy="27377"/>
            </a:xfrm>
            <a:custGeom>
              <a:avLst/>
              <a:gdLst/>
              <a:ahLst/>
              <a:cxnLst/>
              <a:rect l="l" t="t" r="r" b="b"/>
              <a:pathLst>
                <a:path w="11345" h="461" extrusionOk="0">
                  <a:moveTo>
                    <a:pt x="102" y="1"/>
                  </a:moveTo>
                  <a:lnTo>
                    <a:pt x="0" y="460"/>
                  </a:lnTo>
                  <a:lnTo>
                    <a:pt x="11345" y="460"/>
                  </a:lnTo>
                  <a:lnTo>
                    <a:pt x="11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21" name="Google Shape;1521;p32"/>
          <p:cNvCxnSpPr>
            <a:cxnSpLocks/>
            <a:stCxn id="1472" idx="2"/>
          </p:cNvCxnSpPr>
          <p:nvPr/>
        </p:nvCxnSpPr>
        <p:spPr>
          <a:xfrm flipV="1">
            <a:off x="4366661" y="3706027"/>
            <a:ext cx="1313402" cy="790980"/>
          </a:xfrm>
          <a:prstGeom prst="bentConnector3">
            <a:avLst>
              <a:gd name="adj1" fmla="val 6565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22" name="Google Shape;1522;p32"/>
          <p:cNvCxnSpPr>
            <a:cxnSpLocks/>
            <a:stCxn id="30" idx="2"/>
          </p:cNvCxnSpPr>
          <p:nvPr/>
        </p:nvCxnSpPr>
        <p:spPr>
          <a:xfrm flipV="1">
            <a:off x="4341079" y="2495233"/>
            <a:ext cx="2121433" cy="47693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23" name="Google Shape;1523;p32"/>
          <p:cNvCxnSpPr>
            <a:cxnSpLocks/>
            <a:stCxn id="1470" idx="2"/>
          </p:cNvCxnSpPr>
          <p:nvPr/>
        </p:nvCxnSpPr>
        <p:spPr>
          <a:xfrm>
            <a:off x="4281377" y="1484070"/>
            <a:ext cx="2556735" cy="48788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524" name="Google Shape;1524;p32"/>
          <p:cNvGrpSpPr/>
          <p:nvPr/>
        </p:nvGrpSpPr>
        <p:grpSpPr>
          <a:xfrm>
            <a:off x="6462505" y="2418137"/>
            <a:ext cx="489651" cy="338098"/>
            <a:chOff x="2635525" y="2732750"/>
            <a:chExt cx="210250" cy="145175"/>
          </a:xfrm>
        </p:grpSpPr>
        <p:sp>
          <p:nvSpPr>
            <p:cNvPr id="1525" name="Google Shape;1525;p32"/>
            <p:cNvSpPr/>
            <p:nvPr/>
          </p:nvSpPr>
          <p:spPr>
            <a:xfrm>
              <a:off x="2635525" y="2732750"/>
              <a:ext cx="210250" cy="145175"/>
            </a:xfrm>
            <a:custGeom>
              <a:avLst/>
              <a:gdLst/>
              <a:ahLst/>
              <a:cxnLst/>
              <a:rect l="l" t="t" r="r" b="b"/>
              <a:pathLst>
                <a:path w="8410" h="5807" extrusionOk="0">
                  <a:moveTo>
                    <a:pt x="1" y="1"/>
                  </a:moveTo>
                  <a:lnTo>
                    <a:pt x="1" y="5807"/>
                  </a:lnTo>
                  <a:lnTo>
                    <a:pt x="8410" y="5807"/>
                  </a:lnTo>
                  <a:lnTo>
                    <a:pt x="84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2689125" y="2732750"/>
              <a:ext cx="37675" cy="53300"/>
            </a:xfrm>
            <a:custGeom>
              <a:avLst/>
              <a:gdLst/>
              <a:ahLst/>
              <a:cxnLst/>
              <a:rect l="l" t="t" r="r" b="b"/>
              <a:pathLst>
                <a:path w="1507" h="2132" extrusionOk="0">
                  <a:moveTo>
                    <a:pt x="0" y="1"/>
                  </a:moveTo>
                  <a:lnTo>
                    <a:pt x="0" y="2132"/>
                  </a:lnTo>
                  <a:lnTo>
                    <a:pt x="1506" y="2132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2"/>
            <p:cNvSpPr/>
            <p:nvPr/>
          </p:nvSpPr>
          <p:spPr>
            <a:xfrm>
              <a:off x="2780050" y="2732750"/>
              <a:ext cx="65725" cy="145175"/>
            </a:xfrm>
            <a:custGeom>
              <a:avLst/>
              <a:gdLst/>
              <a:ahLst/>
              <a:cxnLst/>
              <a:rect l="l" t="t" r="r" b="b"/>
              <a:pathLst>
                <a:path w="2629" h="5807" extrusionOk="0">
                  <a:moveTo>
                    <a:pt x="0" y="1"/>
                  </a:moveTo>
                  <a:lnTo>
                    <a:pt x="0" y="5807"/>
                  </a:lnTo>
                  <a:lnTo>
                    <a:pt x="2629" y="5807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2"/>
            <p:cNvSpPr/>
            <p:nvPr/>
          </p:nvSpPr>
          <p:spPr>
            <a:xfrm>
              <a:off x="2802375" y="2732750"/>
              <a:ext cx="21075" cy="53300"/>
            </a:xfrm>
            <a:custGeom>
              <a:avLst/>
              <a:gdLst/>
              <a:ahLst/>
              <a:cxnLst/>
              <a:rect l="l" t="t" r="r" b="b"/>
              <a:pathLst>
                <a:path w="843" h="2132" extrusionOk="0">
                  <a:moveTo>
                    <a:pt x="0" y="1"/>
                  </a:moveTo>
                  <a:lnTo>
                    <a:pt x="0" y="2132"/>
                  </a:lnTo>
                  <a:lnTo>
                    <a:pt x="843" y="2132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2"/>
            <p:cNvSpPr/>
            <p:nvPr/>
          </p:nvSpPr>
          <p:spPr>
            <a:xfrm>
              <a:off x="2648600" y="2833550"/>
              <a:ext cx="30975" cy="30975"/>
            </a:xfrm>
            <a:custGeom>
              <a:avLst/>
              <a:gdLst/>
              <a:ahLst/>
              <a:cxnLst/>
              <a:rect l="l" t="t" r="r" b="b"/>
              <a:pathLst>
                <a:path w="1239" h="1239" extrusionOk="0">
                  <a:moveTo>
                    <a:pt x="1085" y="154"/>
                  </a:moveTo>
                  <a:lnTo>
                    <a:pt x="1085" y="1098"/>
                  </a:lnTo>
                  <a:lnTo>
                    <a:pt x="141" y="1098"/>
                  </a:lnTo>
                  <a:lnTo>
                    <a:pt x="141" y="154"/>
                  </a:lnTo>
                  <a:close/>
                  <a:moveTo>
                    <a:pt x="1" y="1"/>
                  </a:moveTo>
                  <a:lnTo>
                    <a:pt x="1" y="1239"/>
                  </a:lnTo>
                  <a:lnTo>
                    <a:pt x="1239" y="1239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2"/>
            <p:cNvSpPr/>
            <p:nvPr/>
          </p:nvSpPr>
          <p:spPr>
            <a:xfrm>
              <a:off x="2692625" y="2833550"/>
              <a:ext cx="30975" cy="30975"/>
            </a:xfrm>
            <a:custGeom>
              <a:avLst/>
              <a:gdLst/>
              <a:ahLst/>
              <a:cxnLst/>
              <a:rect l="l" t="t" r="r" b="b"/>
              <a:pathLst>
                <a:path w="1239" h="1239" extrusionOk="0">
                  <a:moveTo>
                    <a:pt x="1" y="1"/>
                  </a:moveTo>
                  <a:lnTo>
                    <a:pt x="1" y="1239"/>
                  </a:lnTo>
                  <a:lnTo>
                    <a:pt x="1238" y="1239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481;p32">
            <a:extLst>
              <a:ext uri="{FF2B5EF4-FFF2-40B4-BE49-F238E27FC236}">
                <a16:creationId xmlns:a16="http://schemas.microsoft.com/office/drawing/2014/main" id="{10C8C34F-9F10-627E-B922-5A3743CEE61A}"/>
              </a:ext>
            </a:extLst>
          </p:cNvPr>
          <p:cNvGrpSpPr/>
          <p:nvPr/>
        </p:nvGrpSpPr>
        <p:grpSpPr>
          <a:xfrm>
            <a:off x="842037" y="3408249"/>
            <a:ext cx="3497859" cy="796681"/>
            <a:chOff x="1482587" y="3538161"/>
            <a:chExt cx="3497859" cy="796681"/>
          </a:xfrm>
        </p:grpSpPr>
        <p:sp>
          <p:nvSpPr>
            <p:cNvPr id="25" name="Google Shape;1472;p32">
              <a:extLst>
                <a:ext uri="{FF2B5EF4-FFF2-40B4-BE49-F238E27FC236}">
                  <a16:creationId xmlns:a16="http://schemas.microsoft.com/office/drawing/2014/main" id="{D41EEF61-CAE5-7658-73E0-BB6724F2D864}"/>
                </a:ext>
              </a:extLst>
            </p:cNvPr>
            <p:cNvSpPr/>
            <p:nvPr/>
          </p:nvSpPr>
          <p:spPr>
            <a:xfrm flipH="1">
              <a:off x="4269341" y="3538161"/>
              <a:ext cx="711105" cy="635459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accen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4</a:t>
              </a:r>
              <a:endParaRPr sz="1600" dirty="0">
                <a:solidFill>
                  <a:schemeClr val="accent2"/>
                </a:solidFill>
              </a:endParaRPr>
            </a:p>
          </p:txBody>
        </p:sp>
        <p:grpSp>
          <p:nvGrpSpPr>
            <p:cNvPr id="26" name="Google Shape;1482;p32">
              <a:extLst>
                <a:ext uri="{FF2B5EF4-FFF2-40B4-BE49-F238E27FC236}">
                  <a16:creationId xmlns:a16="http://schemas.microsoft.com/office/drawing/2014/main" id="{9FA8E1E3-4BB2-3E5E-1C22-FBEAC7504CD1}"/>
                </a:ext>
              </a:extLst>
            </p:cNvPr>
            <p:cNvGrpSpPr/>
            <p:nvPr/>
          </p:nvGrpSpPr>
          <p:grpSpPr>
            <a:xfrm>
              <a:off x="1482587" y="3627605"/>
              <a:ext cx="2777242" cy="707237"/>
              <a:chOff x="1482587" y="2919167"/>
              <a:chExt cx="2777242" cy="707237"/>
            </a:xfrm>
          </p:grpSpPr>
          <p:sp>
            <p:nvSpPr>
              <p:cNvPr id="27" name="Google Shape;1483;p32">
                <a:extLst>
                  <a:ext uri="{FF2B5EF4-FFF2-40B4-BE49-F238E27FC236}">
                    <a16:creationId xmlns:a16="http://schemas.microsoft.com/office/drawing/2014/main" id="{21CC2C36-CA7D-9F59-8300-1D902939518A}"/>
                  </a:ext>
                </a:extLst>
              </p:cNvPr>
              <p:cNvSpPr txBox="1"/>
              <p:nvPr/>
            </p:nvSpPr>
            <p:spPr>
              <a:xfrm>
                <a:off x="1482587" y="2919167"/>
                <a:ext cx="2777242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dk1"/>
                    </a:solidFill>
                    <a:latin typeface="Poppins Black"/>
                    <a:ea typeface="Poppins Black"/>
                    <a:cs typeface="Poppins Black"/>
                    <a:sym typeface="Poppins Black"/>
                  </a:rPr>
                  <a:t>SHASHANKA MANDAL</a:t>
                </a:r>
                <a:endParaRPr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endParaRPr>
              </a:p>
            </p:txBody>
          </p:sp>
          <p:sp>
            <p:nvSpPr>
              <p:cNvPr id="28" name="Google Shape;1484;p32">
                <a:extLst>
                  <a:ext uri="{FF2B5EF4-FFF2-40B4-BE49-F238E27FC236}">
                    <a16:creationId xmlns:a16="http://schemas.microsoft.com/office/drawing/2014/main" id="{CD3D0944-9A9A-6614-AFC4-B146084B0DA1}"/>
                  </a:ext>
                </a:extLst>
              </p:cNvPr>
              <p:cNvSpPr txBox="1"/>
              <p:nvPr/>
            </p:nvSpPr>
            <p:spPr>
              <a:xfrm>
                <a:off x="1746429" y="3078304"/>
                <a:ext cx="2513400" cy="54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chemeClr val="dk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22030159</a:t>
                </a:r>
                <a:endParaRPr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</p:grpSp>
      <p:grpSp>
        <p:nvGrpSpPr>
          <p:cNvPr id="29" name="Google Shape;1481;p32">
            <a:extLst>
              <a:ext uri="{FF2B5EF4-FFF2-40B4-BE49-F238E27FC236}">
                <a16:creationId xmlns:a16="http://schemas.microsoft.com/office/drawing/2014/main" id="{1FCA4A1C-53A6-E1A8-50B7-956FCC9D58FA}"/>
              </a:ext>
            </a:extLst>
          </p:cNvPr>
          <p:cNvGrpSpPr/>
          <p:nvPr/>
        </p:nvGrpSpPr>
        <p:grpSpPr>
          <a:xfrm>
            <a:off x="1070088" y="2654441"/>
            <a:ext cx="3270991" cy="819030"/>
            <a:chOff x="1746429" y="3515812"/>
            <a:chExt cx="3270991" cy="819030"/>
          </a:xfrm>
        </p:grpSpPr>
        <p:sp>
          <p:nvSpPr>
            <p:cNvPr id="30" name="Google Shape;1472;p32">
              <a:extLst>
                <a:ext uri="{FF2B5EF4-FFF2-40B4-BE49-F238E27FC236}">
                  <a16:creationId xmlns:a16="http://schemas.microsoft.com/office/drawing/2014/main" id="{1CD3A7EC-B55B-16F4-7ACA-6D917C0FC6BC}"/>
                </a:ext>
              </a:extLst>
            </p:cNvPr>
            <p:cNvSpPr/>
            <p:nvPr/>
          </p:nvSpPr>
          <p:spPr>
            <a:xfrm flipH="1">
              <a:off x="4306315" y="3515812"/>
              <a:ext cx="711105" cy="635459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accen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3</a:t>
              </a:r>
              <a:endParaRPr sz="1600" dirty="0">
                <a:solidFill>
                  <a:schemeClr val="accent2"/>
                </a:solidFill>
              </a:endParaRPr>
            </a:p>
          </p:txBody>
        </p:sp>
        <p:grpSp>
          <p:nvGrpSpPr>
            <p:cNvPr id="31" name="Google Shape;1482;p32">
              <a:extLst>
                <a:ext uri="{FF2B5EF4-FFF2-40B4-BE49-F238E27FC236}">
                  <a16:creationId xmlns:a16="http://schemas.microsoft.com/office/drawing/2014/main" id="{945C0913-61BE-E07F-5FE8-96631ADBA7E4}"/>
                </a:ext>
              </a:extLst>
            </p:cNvPr>
            <p:cNvGrpSpPr/>
            <p:nvPr/>
          </p:nvGrpSpPr>
          <p:grpSpPr>
            <a:xfrm>
              <a:off x="1746429" y="3627605"/>
              <a:ext cx="2513400" cy="707237"/>
              <a:chOff x="1746429" y="2919167"/>
              <a:chExt cx="2513400" cy="707237"/>
            </a:xfrm>
          </p:grpSpPr>
          <p:sp>
            <p:nvSpPr>
              <p:cNvPr id="32" name="Google Shape;1483;p32">
                <a:extLst>
                  <a:ext uri="{FF2B5EF4-FFF2-40B4-BE49-F238E27FC236}">
                    <a16:creationId xmlns:a16="http://schemas.microsoft.com/office/drawing/2014/main" id="{2DB21E41-8DA9-C2AB-033C-B0F0B1A300CE}"/>
                  </a:ext>
                </a:extLst>
              </p:cNvPr>
              <p:cNvSpPr txBox="1"/>
              <p:nvPr/>
            </p:nvSpPr>
            <p:spPr>
              <a:xfrm>
                <a:off x="1746429" y="2919167"/>
                <a:ext cx="25134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dk1"/>
                    </a:solidFill>
                    <a:latin typeface="Poppins Black"/>
                    <a:ea typeface="Poppins Black"/>
                    <a:cs typeface="Poppins Black"/>
                    <a:sym typeface="Poppins Black"/>
                  </a:rPr>
                  <a:t>PRITAM SAHA</a:t>
                </a:r>
                <a:endParaRPr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endParaRPr>
              </a:p>
            </p:txBody>
          </p:sp>
          <p:sp>
            <p:nvSpPr>
              <p:cNvPr id="33" name="Google Shape;1484;p32">
                <a:extLst>
                  <a:ext uri="{FF2B5EF4-FFF2-40B4-BE49-F238E27FC236}">
                    <a16:creationId xmlns:a16="http://schemas.microsoft.com/office/drawing/2014/main" id="{74EF435E-5A45-71B0-4840-A2F80EDF8A10}"/>
                  </a:ext>
                </a:extLst>
              </p:cNvPr>
              <p:cNvSpPr txBox="1"/>
              <p:nvPr/>
            </p:nvSpPr>
            <p:spPr>
              <a:xfrm>
                <a:off x="1746429" y="3078304"/>
                <a:ext cx="2513400" cy="54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chemeClr val="dk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22030145</a:t>
                </a:r>
                <a:endParaRPr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</p:grpSp>
      <p:cxnSp>
        <p:nvCxnSpPr>
          <p:cNvPr id="34" name="Google Shape;1522;p32">
            <a:extLst>
              <a:ext uri="{FF2B5EF4-FFF2-40B4-BE49-F238E27FC236}">
                <a16:creationId xmlns:a16="http://schemas.microsoft.com/office/drawing/2014/main" id="{775606A5-6FD0-555C-D376-CE73E32D76FF}"/>
              </a:ext>
            </a:extLst>
          </p:cNvPr>
          <p:cNvCxnSpPr>
            <a:cxnSpLocks/>
            <a:stCxn id="25" idx="2"/>
          </p:cNvCxnSpPr>
          <p:nvPr/>
        </p:nvCxnSpPr>
        <p:spPr>
          <a:xfrm flipV="1">
            <a:off x="4339896" y="3313311"/>
            <a:ext cx="1518723" cy="4126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7" name="Google Shape;1523;p32">
            <a:extLst>
              <a:ext uri="{FF2B5EF4-FFF2-40B4-BE49-F238E27FC236}">
                <a16:creationId xmlns:a16="http://schemas.microsoft.com/office/drawing/2014/main" id="{1ADCF72B-9576-82C5-D0D5-974A8F18FBC6}"/>
              </a:ext>
            </a:extLst>
          </p:cNvPr>
          <p:cNvCxnSpPr>
            <a:cxnSpLocks/>
            <a:stCxn id="1469" idx="2"/>
          </p:cNvCxnSpPr>
          <p:nvPr/>
        </p:nvCxnSpPr>
        <p:spPr>
          <a:xfrm>
            <a:off x="4332678" y="2195034"/>
            <a:ext cx="2336422" cy="234766"/>
          </a:xfrm>
          <a:prstGeom prst="bentConnector3">
            <a:avLst>
              <a:gd name="adj1" fmla="val 5849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" name="Google Shape;1522;p32">
            <a:extLst>
              <a:ext uri="{FF2B5EF4-FFF2-40B4-BE49-F238E27FC236}">
                <a16:creationId xmlns:a16="http://schemas.microsoft.com/office/drawing/2014/main" id="{F659F33B-A5FC-109E-3ACA-94F4D8465E23}"/>
              </a:ext>
            </a:extLst>
          </p:cNvPr>
          <p:cNvCxnSpPr>
            <a:cxnSpLocks/>
          </p:cNvCxnSpPr>
          <p:nvPr/>
        </p:nvCxnSpPr>
        <p:spPr>
          <a:xfrm flipV="1">
            <a:off x="6692061" y="1237425"/>
            <a:ext cx="553169" cy="34479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DA2958AA-786F-303B-451B-1CE933D1A295}"/>
              </a:ext>
            </a:extLst>
          </p:cNvPr>
          <p:cNvSpPr/>
          <p:nvPr/>
        </p:nvSpPr>
        <p:spPr>
          <a:xfrm>
            <a:off x="7272105" y="992378"/>
            <a:ext cx="1381836" cy="46031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accent2"/>
                </a:solidFill>
                <a:latin typeface="Poppins Black"/>
                <a:cs typeface="Poppins Black"/>
                <a:sym typeface="Poppins Black"/>
              </a:rPr>
              <a:t>UNDER THE GUIDANCE OF</a:t>
            </a:r>
            <a:endParaRPr lang="en" sz="1100" dirty="0">
              <a:solidFill>
                <a:schemeClr val="accent2"/>
              </a:solidFill>
            </a:endParaRPr>
          </a:p>
        </p:txBody>
      </p:sp>
      <p:sp>
        <p:nvSpPr>
          <p:cNvPr id="54" name="Google Shape;1483;p32">
            <a:extLst>
              <a:ext uri="{FF2B5EF4-FFF2-40B4-BE49-F238E27FC236}">
                <a16:creationId xmlns:a16="http://schemas.microsoft.com/office/drawing/2014/main" id="{7AF92198-34E3-3BD7-5FD0-813CD78A592D}"/>
              </a:ext>
            </a:extLst>
          </p:cNvPr>
          <p:cNvSpPr txBox="1"/>
          <p:nvPr/>
        </p:nvSpPr>
        <p:spPr>
          <a:xfrm>
            <a:off x="7113730" y="1776421"/>
            <a:ext cx="1836666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Dr. RAJIV DEY SIR</a:t>
            </a:r>
            <a:endParaRPr sz="1800" dirty="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9"/>
          <p:cNvSpPr/>
          <p:nvPr/>
        </p:nvSpPr>
        <p:spPr>
          <a:xfrm>
            <a:off x="4314638" y="4452485"/>
            <a:ext cx="4077645" cy="221250"/>
          </a:xfrm>
          <a:custGeom>
            <a:avLst/>
            <a:gdLst/>
            <a:ahLst/>
            <a:cxnLst/>
            <a:rect l="l" t="t" r="r" b="b"/>
            <a:pathLst>
              <a:path w="161683" h="9441" extrusionOk="0">
                <a:moveTo>
                  <a:pt x="80825" y="1"/>
                </a:moveTo>
                <a:cubicBezTo>
                  <a:pt x="36193" y="1"/>
                  <a:pt x="1" y="2136"/>
                  <a:pt x="1" y="4738"/>
                </a:cubicBezTo>
                <a:cubicBezTo>
                  <a:pt x="1" y="7339"/>
                  <a:pt x="36193" y="9441"/>
                  <a:pt x="80859" y="9441"/>
                </a:cubicBezTo>
                <a:cubicBezTo>
                  <a:pt x="125490" y="9441"/>
                  <a:pt x="161683" y="7339"/>
                  <a:pt x="161683" y="4738"/>
                </a:cubicBezTo>
                <a:cubicBezTo>
                  <a:pt x="161683" y="2136"/>
                  <a:pt x="125490" y="1"/>
                  <a:pt x="808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45" name="Google Shape;1245;p29"/>
          <p:cNvGrpSpPr/>
          <p:nvPr/>
        </p:nvGrpSpPr>
        <p:grpSpPr>
          <a:xfrm>
            <a:off x="4429998" y="1597470"/>
            <a:ext cx="3755175" cy="2966969"/>
            <a:chOff x="720000" y="1347450"/>
            <a:chExt cx="4127473" cy="3261122"/>
          </a:xfrm>
        </p:grpSpPr>
        <p:sp>
          <p:nvSpPr>
            <p:cNvPr id="1246" name="Google Shape;1246;p29"/>
            <p:cNvSpPr/>
            <p:nvPr/>
          </p:nvSpPr>
          <p:spPr>
            <a:xfrm>
              <a:off x="2666666" y="2255505"/>
              <a:ext cx="238319" cy="210512"/>
            </a:xfrm>
            <a:custGeom>
              <a:avLst/>
              <a:gdLst/>
              <a:ahLst/>
              <a:cxnLst/>
              <a:rect l="l" t="t" r="r" b="b"/>
              <a:pathLst>
                <a:path w="3651" h="3225" extrusionOk="0">
                  <a:moveTo>
                    <a:pt x="1825" y="1"/>
                  </a:moveTo>
                  <a:cubicBezTo>
                    <a:pt x="1169" y="1"/>
                    <a:pt x="558" y="401"/>
                    <a:pt x="320" y="1058"/>
                  </a:cubicBezTo>
                  <a:cubicBezTo>
                    <a:pt x="1" y="1887"/>
                    <a:pt x="434" y="2819"/>
                    <a:pt x="1277" y="3125"/>
                  </a:cubicBezTo>
                  <a:cubicBezTo>
                    <a:pt x="1460" y="3193"/>
                    <a:pt x="1648" y="3225"/>
                    <a:pt x="1833" y="3225"/>
                  </a:cubicBezTo>
                  <a:cubicBezTo>
                    <a:pt x="2487" y="3225"/>
                    <a:pt x="3105" y="2824"/>
                    <a:pt x="3344" y="2168"/>
                  </a:cubicBezTo>
                  <a:cubicBezTo>
                    <a:pt x="3650" y="1338"/>
                    <a:pt x="3216" y="407"/>
                    <a:pt x="2387" y="101"/>
                  </a:cubicBezTo>
                  <a:cubicBezTo>
                    <a:pt x="2201" y="33"/>
                    <a:pt x="2011" y="1"/>
                    <a:pt x="1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2794085" y="2285597"/>
              <a:ext cx="208358" cy="459601"/>
            </a:xfrm>
            <a:custGeom>
              <a:avLst/>
              <a:gdLst/>
              <a:ahLst/>
              <a:cxnLst/>
              <a:rect l="l" t="t" r="r" b="b"/>
              <a:pathLst>
                <a:path w="3192" h="7041" extrusionOk="0">
                  <a:moveTo>
                    <a:pt x="1057" y="0"/>
                  </a:moveTo>
                  <a:cubicBezTo>
                    <a:pt x="1025" y="0"/>
                    <a:pt x="1009" y="10"/>
                    <a:pt x="1009" y="10"/>
                  </a:cubicBezTo>
                  <a:cubicBezTo>
                    <a:pt x="1009" y="10"/>
                    <a:pt x="218" y="1477"/>
                    <a:pt x="26" y="2766"/>
                  </a:cubicBezTo>
                  <a:cubicBezTo>
                    <a:pt x="1" y="2881"/>
                    <a:pt x="1430" y="7041"/>
                    <a:pt x="1430" y="7041"/>
                  </a:cubicBezTo>
                  <a:cubicBezTo>
                    <a:pt x="1430" y="7041"/>
                    <a:pt x="2834" y="6837"/>
                    <a:pt x="3191" y="6237"/>
                  </a:cubicBezTo>
                  <a:cubicBezTo>
                    <a:pt x="3191" y="6237"/>
                    <a:pt x="2859" y="3787"/>
                    <a:pt x="2477" y="2600"/>
                  </a:cubicBezTo>
                  <a:cubicBezTo>
                    <a:pt x="1708" y="209"/>
                    <a:pt x="1208" y="0"/>
                    <a:pt x="1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2916543" y="2753496"/>
              <a:ext cx="227483" cy="374026"/>
            </a:xfrm>
            <a:custGeom>
              <a:avLst/>
              <a:gdLst/>
              <a:ahLst/>
              <a:cxnLst/>
              <a:rect l="l" t="t" r="r" b="b"/>
              <a:pathLst>
                <a:path w="3485" h="5730" extrusionOk="0">
                  <a:moveTo>
                    <a:pt x="1519" y="0"/>
                  </a:moveTo>
                  <a:lnTo>
                    <a:pt x="1" y="485"/>
                  </a:lnTo>
                  <a:cubicBezTo>
                    <a:pt x="1" y="485"/>
                    <a:pt x="256" y="1876"/>
                    <a:pt x="601" y="2872"/>
                  </a:cubicBezTo>
                  <a:cubicBezTo>
                    <a:pt x="945" y="3867"/>
                    <a:pt x="2464" y="5730"/>
                    <a:pt x="2464" y="5730"/>
                  </a:cubicBezTo>
                  <a:cubicBezTo>
                    <a:pt x="2464" y="5730"/>
                    <a:pt x="3331" y="5526"/>
                    <a:pt x="3408" y="5398"/>
                  </a:cubicBezTo>
                  <a:cubicBezTo>
                    <a:pt x="3484" y="5271"/>
                    <a:pt x="1519" y="0"/>
                    <a:pt x="15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3061521" y="3077526"/>
              <a:ext cx="94975" cy="95040"/>
            </a:xfrm>
            <a:custGeom>
              <a:avLst/>
              <a:gdLst/>
              <a:ahLst/>
              <a:cxnLst/>
              <a:rect l="l" t="t" r="r" b="b"/>
              <a:pathLst>
                <a:path w="1455" h="1456" extrusionOk="0">
                  <a:moveTo>
                    <a:pt x="727" y="0"/>
                  </a:moveTo>
                  <a:cubicBezTo>
                    <a:pt x="332" y="0"/>
                    <a:pt x="0" y="319"/>
                    <a:pt x="0" y="728"/>
                  </a:cubicBezTo>
                  <a:cubicBezTo>
                    <a:pt x="0" y="1136"/>
                    <a:pt x="332" y="1455"/>
                    <a:pt x="727" y="1455"/>
                  </a:cubicBezTo>
                  <a:cubicBezTo>
                    <a:pt x="1136" y="1455"/>
                    <a:pt x="1455" y="1136"/>
                    <a:pt x="1455" y="728"/>
                  </a:cubicBezTo>
                  <a:cubicBezTo>
                    <a:pt x="1455" y="319"/>
                    <a:pt x="1136" y="0"/>
                    <a:pt x="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2889061" y="2675164"/>
              <a:ext cx="131660" cy="132508"/>
            </a:xfrm>
            <a:custGeom>
              <a:avLst/>
              <a:gdLst/>
              <a:ahLst/>
              <a:cxnLst/>
              <a:rect l="l" t="t" r="r" b="b"/>
              <a:pathLst>
                <a:path w="2017" h="2030" extrusionOk="0">
                  <a:moveTo>
                    <a:pt x="1009" y="1"/>
                  </a:moveTo>
                  <a:cubicBezTo>
                    <a:pt x="447" y="1"/>
                    <a:pt x="1" y="460"/>
                    <a:pt x="1" y="1009"/>
                  </a:cubicBezTo>
                  <a:cubicBezTo>
                    <a:pt x="1" y="1570"/>
                    <a:pt x="447" y="2030"/>
                    <a:pt x="1009" y="2030"/>
                  </a:cubicBezTo>
                  <a:cubicBezTo>
                    <a:pt x="1570" y="2030"/>
                    <a:pt x="2017" y="1570"/>
                    <a:pt x="2017" y="1009"/>
                  </a:cubicBezTo>
                  <a:cubicBezTo>
                    <a:pt x="2017" y="460"/>
                    <a:pt x="1570" y="1"/>
                    <a:pt x="1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3082344" y="3112710"/>
              <a:ext cx="134140" cy="222457"/>
            </a:xfrm>
            <a:custGeom>
              <a:avLst/>
              <a:gdLst/>
              <a:ahLst/>
              <a:cxnLst/>
              <a:rect l="l" t="t" r="r" b="b"/>
              <a:pathLst>
                <a:path w="2055" h="3408" extrusionOk="0">
                  <a:moveTo>
                    <a:pt x="679" y="0"/>
                  </a:moveTo>
                  <a:cubicBezTo>
                    <a:pt x="463" y="0"/>
                    <a:pt x="196" y="77"/>
                    <a:pt x="89" y="291"/>
                  </a:cubicBezTo>
                  <a:cubicBezTo>
                    <a:pt x="0" y="469"/>
                    <a:pt x="179" y="2013"/>
                    <a:pt x="217" y="2090"/>
                  </a:cubicBezTo>
                  <a:lnTo>
                    <a:pt x="204" y="2090"/>
                  </a:lnTo>
                  <a:cubicBezTo>
                    <a:pt x="204" y="2090"/>
                    <a:pt x="204" y="3022"/>
                    <a:pt x="319" y="3251"/>
                  </a:cubicBezTo>
                  <a:cubicBezTo>
                    <a:pt x="381" y="3362"/>
                    <a:pt x="595" y="3408"/>
                    <a:pt x="835" y="3408"/>
                  </a:cubicBezTo>
                  <a:cubicBezTo>
                    <a:pt x="1092" y="3408"/>
                    <a:pt x="1379" y="3356"/>
                    <a:pt x="1544" y="3277"/>
                  </a:cubicBezTo>
                  <a:cubicBezTo>
                    <a:pt x="1863" y="3124"/>
                    <a:pt x="2004" y="1860"/>
                    <a:pt x="2029" y="1720"/>
                  </a:cubicBezTo>
                  <a:cubicBezTo>
                    <a:pt x="2055" y="1580"/>
                    <a:pt x="1085" y="214"/>
                    <a:pt x="983" y="87"/>
                  </a:cubicBezTo>
                  <a:cubicBezTo>
                    <a:pt x="947" y="35"/>
                    <a:pt x="824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9"/>
            <p:cNvSpPr/>
            <p:nvPr/>
          </p:nvSpPr>
          <p:spPr>
            <a:xfrm>
              <a:off x="2096935" y="2254265"/>
              <a:ext cx="231596" cy="211360"/>
            </a:xfrm>
            <a:custGeom>
              <a:avLst/>
              <a:gdLst/>
              <a:ahLst/>
              <a:cxnLst/>
              <a:rect l="l" t="t" r="r" b="b"/>
              <a:pathLst>
                <a:path w="3548" h="3238" extrusionOk="0">
                  <a:moveTo>
                    <a:pt x="1778" y="0"/>
                  </a:moveTo>
                  <a:cubicBezTo>
                    <a:pt x="1044" y="0"/>
                    <a:pt x="380" y="510"/>
                    <a:pt x="204" y="1255"/>
                  </a:cubicBezTo>
                  <a:cubicBezTo>
                    <a:pt x="0" y="2123"/>
                    <a:pt x="536" y="2991"/>
                    <a:pt x="1404" y="3195"/>
                  </a:cubicBezTo>
                  <a:cubicBezTo>
                    <a:pt x="1527" y="3224"/>
                    <a:pt x="1649" y="3238"/>
                    <a:pt x="1770" y="3238"/>
                  </a:cubicBezTo>
                  <a:cubicBezTo>
                    <a:pt x="2504" y="3238"/>
                    <a:pt x="3168" y="2728"/>
                    <a:pt x="3344" y="1983"/>
                  </a:cubicBezTo>
                  <a:cubicBezTo>
                    <a:pt x="3548" y="1115"/>
                    <a:pt x="3012" y="247"/>
                    <a:pt x="2144" y="43"/>
                  </a:cubicBezTo>
                  <a:cubicBezTo>
                    <a:pt x="2021" y="14"/>
                    <a:pt x="1899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1996932" y="2285597"/>
              <a:ext cx="207509" cy="459601"/>
            </a:xfrm>
            <a:custGeom>
              <a:avLst/>
              <a:gdLst/>
              <a:ahLst/>
              <a:cxnLst/>
              <a:rect l="l" t="t" r="r" b="b"/>
              <a:pathLst>
                <a:path w="3179" h="7041" extrusionOk="0">
                  <a:moveTo>
                    <a:pt x="2135" y="0"/>
                  </a:moveTo>
                  <a:cubicBezTo>
                    <a:pt x="1984" y="0"/>
                    <a:pt x="1485" y="209"/>
                    <a:pt x="716" y="2600"/>
                  </a:cubicBezTo>
                  <a:cubicBezTo>
                    <a:pt x="333" y="3787"/>
                    <a:pt x="1" y="6237"/>
                    <a:pt x="1" y="6237"/>
                  </a:cubicBezTo>
                  <a:cubicBezTo>
                    <a:pt x="358" y="6837"/>
                    <a:pt x="1762" y="7041"/>
                    <a:pt x="1762" y="7041"/>
                  </a:cubicBezTo>
                  <a:cubicBezTo>
                    <a:pt x="1762" y="7041"/>
                    <a:pt x="3178" y="2881"/>
                    <a:pt x="3166" y="2766"/>
                  </a:cubicBezTo>
                  <a:cubicBezTo>
                    <a:pt x="2974" y="1477"/>
                    <a:pt x="2183" y="10"/>
                    <a:pt x="2183" y="10"/>
                  </a:cubicBezTo>
                  <a:cubicBezTo>
                    <a:pt x="2183" y="10"/>
                    <a:pt x="2167" y="0"/>
                    <a:pt x="2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1854500" y="2753496"/>
              <a:ext cx="228332" cy="374026"/>
            </a:xfrm>
            <a:custGeom>
              <a:avLst/>
              <a:gdLst/>
              <a:ahLst/>
              <a:cxnLst/>
              <a:rect l="l" t="t" r="r" b="b"/>
              <a:pathLst>
                <a:path w="3498" h="5730" extrusionOk="0">
                  <a:moveTo>
                    <a:pt x="1979" y="0"/>
                  </a:moveTo>
                  <a:cubicBezTo>
                    <a:pt x="1979" y="0"/>
                    <a:pt x="1" y="5271"/>
                    <a:pt x="90" y="5398"/>
                  </a:cubicBezTo>
                  <a:cubicBezTo>
                    <a:pt x="167" y="5526"/>
                    <a:pt x="1022" y="5730"/>
                    <a:pt x="1022" y="5730"/>
                  </a:cubicBezTo>
                  <a:cubicBezTo>
                    <a:pt x="1022" y="5730"/>
                    <a:pt x="2553" y="3867"/>
                    <a:pt x="2898" y="2872"/>
                  </a:cubicBezTo>
                  <a:cubicBezTo>
                    <a:pt x="3242" y="1876"/>
                    <a:pt x="3497" y="485"/>
                    <a:pt x="3497" y="485"/>
                  </a:cubicBezTo>
                  <a:lnTo>
                    <a:pt x="1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1835374" y="3085033"/>
              <a:ext cx="95040" cy="94975"/>
            </a:xfrm>
            <a:custGeom>
              <a:avLst/>
              <a:gdLst/>
              <a:ahLst/>
              <a:cxnLst/>
              <a:rect l="l" t="t" r="r" b="b"/>
              <a:pathLst>
                <a:path w="1456" h="1455" extrusionOk="0">
                  <a:moveTo>
                    <a:pt x="728" y="0"/>
                  </a:moveTo>
                  <a:cubicBezTo>
                    <a:pt x="319" y="0"/>
                    <a:pt x="0" y="319"/>
                    <a:pt x="0" y="728"/>
                  </a:cubicBezTo>
                  <a:cubicBezTo>
                    <a:pt x="0" y="1123"/>
                    <a:pt x="319" y="1455"/>
                    <a:pt x="728" y="1455"/>
                  </a:cubicBezTo>
                  <a:cubicBezTo>
                    <a:pt x="1123" y="1455"/>
                    <a:pt x="1455" y="1123"/>
                    <a:pt x="1455" y="728"/>
                  </a:cubicBezTo>
                  <a:cubicBezTo>
                    <a:pt x="1455" y="319"/>
                    <a:pt x="1123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1973629" y="2668506"/>
              <a:ext cx="132508" cy="131660"/>
            </a:xfrm>
            <a:custGeom>
              <a:avLst/>
              <a:gdLst/>
              <a:ahLst/>
              <a:cxnLst/>
              <a:rect l="l" t="t" r="r" b="b"/>
              <a:pathLst>
                <a:path w="2030" h="2017" extrusionOk="0">
                  <a:moveTo>
                    <a:pt x="1009" y="1"/>
                  </a:moveTo>
                  <a:cubicBezTo>
                    <a:pt x="460" y="1"/>
                    <a:pt x="1" y="447"/>
                    <a:pt x="1" y="1009"/>
                  </a:cubicBezTo>
                  <a:cubicBezTo>
                    <a:pt x="1" y="1570"/>
                    <a:pt x="460" y="2017"/>
                    <a:pt x="1009" y="2017"/>
                  </a:cubicBezTo>
                  <a:cubicBezTo>
                    <a:pt x="1570" y="2017"/>
                    <a:pt x="2030" y="1570"/>
                    <a:pt x="2030" y="1009"/>
                  </a:cubicBezTo>
                  <a:cubicBezTo>
                    <a:pt x="2030" y="447"/>
                    <a:pt x="1570" y="1"/>
                    <a:pt x="1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1769575" y="3132358"/>
              <a:ext cx="134140" cy="222392"/>
            </a:xfrm>
            <a:custGeom>
              <a:avLst/>
              <a:gdLst/>
              <a:ahLst/>
              <a:cxnLst/>
              <a:rect l="l" t="t" r="r" b="b"/>
              <a:pathLst>
                <a:path w="2055" h="3407" extrusionOk="0">
                  <a:moveTo>
                    <a:pt x="1392" y="1"/>
                  </a:moveTo>
                  <a:cubicBezTo>
                    <a:pt x="1240" y="1"/>
                    <a:pt x="1109" y="39"/>
                    <a:pt x="1072" y="92"/>
                  </a:cubicBezTo>
                  <a:cubicBezTo>
                    <a:pt x="970" y="219"/>
                    <a:pt x="0" y="1572"/>
                    <a:pt x="26" y="1712"/>
                  </a:cubicBezTo>
                  <a:cubicBezTo>
                    <a:pt x="51" y="1853"/>
                    <a:pt x="192" y="3129"/>
                    <a:pt x="511" y="3282"/>
                  </a:cubicBezTo>
                  <a:cubicBezTo>
                    <a:pt x="670" y="3359"/>
                    <a:pt x="945" y="3406"/>
                    <a:pt x="1195" y="3406"/>
                  </a:cubicBezTo>
                  <a:cubicBezTo>
                    <a:pt x="1445" y="3406"/>
                    <a:pt x="1672" y="3359"/>
                    <a:pt x="1736" y="3244"/>
                  </a:cubicBezTo>
                  <a:cubicBezTo>
                    <a:pt x="1851" y="3014"/>
                    <a:pt x="1851" y="2095"/>
                    <a:pt x="1851" y="2095"/>
                  </a:cubicBezTo>
                  <a:lnTo>
                    <a:pt x="1838" y="2095"/>
                  </a:lnTo>
                  <a:cubicBezTo>
                    <a:pt x="1876" y="2019"/>
                    <a:pt x="2055" y="475"/>
                    <a:pt x="1965" y="283"/>
                  </a:cubicBezTo>
                  <a:cubicBezTo>
                    <a:pt x="1861" y="75"/>
                    <a:pt x="1605" y="1"/>
                    <a:pt x="13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9"/>
            <p:cNvSpPr/>
            <p:nvPr/>
          </p:nvSpPr>
          <p:spPr>
            <a:xfrm>
              <a:off x="2379320" y="2668506"/>
              <a:ext cx="275722" cy="244129"/>
            </a:xfrm>
            <a:custGeom>
              <a:avLst/>
              <a:gdLst/>
              <a:ahLst/>
              <a:cxnLst/>
              <a:rect l="l" t="t" r="r" b="b"/>
              <a:pathLst>
                <a:path w="4224" h="3740" extrusionOk="0">
                  <a:moveTo>
                    <a:pt x="0" y="1"/>
                  </a:moveTo>
                  <a:lnTo>
                    <a:pt x="0" y="3740"/>
                  </a:lnTo>
                  <a:lnTo>
                    <a:pt x="4224" y="3740"/>
                  </a:lnTo>
                  <a:lnTo>
                    <a:pt x="42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9"/>
            <p:cNvSpPr/>
            <p:nvPr/>
          </p:nvSpPr>
          <p:spPr>
            <a:xfrm>
              <a:off x="2218545" y="2255374"/>
              <a:ext cx="558101" cy="515672"/>
            </a:xfrm>
            <a:custGeom>
              <a:avLst/>
              <a:gdLst/>
              <a:ahLst/>
              <a:cxnLst/>
              <a:rect l="l" t="t" r="r" b="b"/>
              <a:pathLst>
                <a:path w="8550" h="7900" extrusionOk="0">
                  <a:moveTo>
                    <a:pt x="0" y="1"/>
                  </a:moveTo>
                  <a:lnTo>
                    <a:pt x="39" y="3127"/>
                  </a:lnTo>
                  <a:lnTo>
                    <a:pt x="1710" y="7899"/>
                  </a:lnTo>
                  <a:lnTo>
                    <a:pt x="7134" y="7899"/>
                  </a:lnTo>
                  <a:lnTo>
                    <a:pt x="8550" y="3127"/>
                  </a:lnTo>
                  <a:lnTo>
                    <a:pt x="84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9"/>
            <p:cNvSpPr/>
            <p:nvPr/>
          </p:nvSpPr>
          <p:spPr>
            <a:xfrm>
              <a:off x="2261823" y="2865118"/>
              <a:ext cx="501508" cy="320761"/>
            </a:xfrm>
            <a:custGeom>
              <a:avLst/>
              <a:gdLst/>
              <a:ahLst/>
              <a:cxnLst/>
              <a:rect l="l" t="t" r="r" b="b"/>
              <a:pathLst>
                <a:path w="7683" h="4914" extrusionOk="0">
                  <a:moveTo>
                    <a:pt x="1073" y="0"/>
                  </a:moveTo>
                  <a:lnTo>
                    <a:pt x="1" y="1583"/>
                  </a:lnTo>
                  <a:lnTo>
                    <a:pt x="2885" y="4913"/>
                  </a:lnTo>
                  <a:lnTo>
                    <a:pt x="4722" y="4913"/>
                  </a:lnTo>
                  <a:lnTo>
                    <a:pt x="7683" y="1646"/>
                  </a:lnTo>
                  <a:lnTo>
                    <a:pt x="66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9"/>
            <p:cNvSpPr/>
            <p:nvPr/>
          </p:nvSpPr>
          <p:spPr>
            <a:xfrm>
              <a:off x="2306798" y="2820991"/>
              <a:ext cx="399940" cy="51698"/>
            </a:xfrm>
            <a:custGeom>
              <a:avLst/>
              <a:gdLst/>
              <a:ahLst/>
              <a:cxnLst/>
              <a:rect l="l" t="t" r="r" b="b"/>
              <a:pathLst>
                <a:path w="6127" h="792" extrusionOk="0">
                  <a:moveTo>
                    <a:pt x="409" y="0"/>
                  </a:moveTo>
                  <a:cubicBezTo>
                    <a:pt x="180" y="0"/>
                    <a:pt x="1" y="179"/>
                    <a:pt x="1" y="396"/>
                  </a:cubicBezTo>
                  <a:cubicBezTo>
                    <a:pt x="1" y="613"/>
                    <a:pt x="180" y="791"/>
                    <a:pt x="409" y="791"/>
                  </a:cubicBezTo>
                  <a:lnTo>
                    <a:pt x="5730" y="791"/>
                  </a:lnTo>
                  <a:cubicBezTo>
                    <a:pt x="5947" y="791"/>
                    <a:pt x="6126" y="613"/>
                    <a:pt x="6126" y="396"/>
                  </a:cubicBezTo>
                  <a:cubicBezTo>
                    <a:pt x="6126" y="179"/>
                    <a:pt x="5947" y="0"/>
                    <a:pt x="5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9"/>
            <p:cNvSpPr/>
            <p:nvPr/>
          </p:nvSpPr>
          <p:spPr>
            <a:xfrm>
              <a:off x="2412611" y="2390300"/>
              <a:ext cx="200786" cy="200851"/>
            </a:xfrm>
            <a:custGeom>
              <a:avLst/>
              <a:gdLst/>
              <a:ahLst/>
              <a:cxnLst/>
              <a:rect l="l" t="t" r="r" b="b"/>
              <a:pathLst>
                <a:path w="3076" h="3077" extrusionOk="0">
                  <a:moveTo>
                    <a:pt x="1532" y="1"/>
                  </a:moveTo>
                  <a:cubicBezTo>
                    <a:pt x="690" y="1"/>
                    <a:pt x="1" y="690"/>
                    <a:pt x="1" y="1532"/>
                  </a:cubicBezTo>
                  <a:cubicBezTo>
                    <a:pt x="1" y="2387"/>
                    <a:pt x="690" y="3076"/>
                    <a:pt x="1532" y="3076"/>
                  </a:cubicBezTo>
                  <a:cubicBezTo>
                    <a:pt x="2387" y="3076"/>
                    <a:pt x="3076" y="2387"/>
                    <a:pt x="3076" y="1532"/>
                  </a:cubicBezTo>
                  <a:cubicBezTo>
                    <a:pt x="3076" y="690"/>
                    <a:pt x="2387" y="1"/>
                    <a:pt x="1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9"/>
            <p:cNvSpPr/>
            <p:nvPr/>
          </p:nvSpPr>
          <p:spPr>
            <a:xfrm>
              <a:off x="2428473" y="2406162"/>
              <a:ext cx="168279" cy="168279"/>
            </a:xfrm>
            <a:custGeom>
              <a:avLst/>
              <a:gdLst/>
              <a:ahLst/>
              <a:cxnLst/>
              <a:rect l="l" t="t" r="r" b="b"/>
              <a:pathLst>
                <a:path w="2578" h="2578" extrusionOk="0">
                  <a:moveTo>
                    <a:pt x="1289" y="0"/>
                  </a:moveTo>
                  <a:cubicBezTo>
                    <a:pt x="574" y="0"/>
                    <a:pt x="0" y="574"/>
                    <a:pt x="0" y="1289"/>
                  </a:cubicBezTo>
                  <a:cubicBezTo>
                    <a:pt x="0" y="2004"/>
                    <a:pt x="574" y="2578"/>
                    <a:pt x="1289" y="2578"/>
                  </a:cubicBezTo>
                  <a:cubicBezTo>
                    <a:pt x="2003" y="2578"/>
                    <a:pt x="2578" y="2004"/>
                    <a:pt x="2578" y="1289"/>
                  </a:cubicBezTo>
                  <a:cubicBezTo>
                    <a:pt x="2578" y="574"/>
                    <a:pt x="2003" y="0"/>
                    <a:pt x="12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9"/>
            <p:cNvSpPr/>
            <p:nvPr/>
          </p:nvSpPr>
          <p:spPr>
            <a:xfrm>
              <a:off x="2412611" y="2115422"/>
              <a:ext cx="184141" cy="140015"/>
            </a:xfrm>
            <a:custGeom>
              <a:avLst/>
              <a:gdLst/>
              <a:ahLst/>
              <a:cxnLst/>
              <a:rect l="l" t="t" r="r" b="b"/>
              <a:pathLst>
                <a:path w="2821" h="2145" extrusionOk="0">
                  <a:moveTo>
                    <a:pt x="1" y="1"/>
                  </a:moveTo>
                  <a:lnTo>
                    <a:pt x="1" y="2145"/>
                  </a:lnTo>
                  <a:lnTo>
                    <a:pt x="2821" y="2145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9"/>
            <p:cNvSpPr/>
            <p:nvPr/>
          </p:nvSpPr>
          <p:spPr>
            <a:xfrm>
              <a:off x="2201051" y="1700593"/>
              <a:ext cx="598963" cy="449027"/>
            </a:xfrm>
            <a:custGeom>
              <a:avLst/>
              <a:gdLst/>
              <a:ahLst/>
              <a:cxnLst/>
              <a:rect l="l" t="t" r="r" b="b"/>
              <a:pathLst>
                <a:path w="9176" h="6879" extrusionOk="0">
                  <a:moveTo>
                    <a:pt x="4465" y="0"/>
                  </a:moveTo>
                  <a:cubicBezTo>
                    <a:pt x="4017" y="0"/>
                    <a:pt x="857" y="121"/>
                    <a:pt x="217" y="3510"/>
                  </a:cubicBezTo>
                  <a:cubicBezTo>
                    <a:pt x="0" y="4659"/>
                    <a:pt x="575" y="5820"/>
                    <a:pt x="1634" y="6317"/>
                  </a:cubicBezTo>
                  <a:cubicBezTo>
                    <a:pt x="2246" y="6611"/>
                    <a:pt x="3088" y="6828"/>
                    <a:pt x="4275" y="6866"/>
                  </a:cubicBezTo>
                  <a:lnTo>
                    <a:pt x="4275" y="6879"/>
                  </a:lnTo>
                  <a:lnTo>
                    <a:pt x="4900" y="6879"/>
                  </a:lnTo>
                  <a:lnTo>
                    <a:pt x="4900" y="6866"/>
                  </a:lnTo>
                  <a:cubicBezTo>
                    <a:pt x="6087" y="6828"/>
                    <a:pt x="6942" y="6611"/>
                    <a:pt x="7542" y="6317"/>
                  </a:cubicBezTo>
                  <a:cubicBezTo>
                    <a:pt x="8601" y="5820"/>
                    <a:pt x="9175" y="4659"/>
                    <a:pt x="8958" y="3510"/>
                  </a:cubicBezTo>
                  <a:cubicBezTo>
                    <a:pt x="8320" y="154"/>
                    <a:pt x="5041" y="1"/>
                    <a:pt x="4518" y="1"/>
                  </a:cubicBezTo>
                  <a:cubicBezTo>
                    <a:pt x="4518" y="1"/>
                    <a:pt x="4499" y="0"/>
                    <a:pt x="44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9"/>
            <p:cNvSpPr/>
            <p:nvPr/>
          </p:nvSpPr>
          <p:spPr>
            <a:xfrm>
              <a:off x="2232710" y="1734733"/>
              <a:ext cx="533949" cy="344130"/>
            </a:xfrm>
            <a:custGeom>
              <a:avLst/>
              <a:gdLst/>
              <a:ahLst/>
              <a:cxnLst/>
              <a:rect l="l" t="t" r="r" b="b"/>
              <a:pathLst>
                <a:path w="8180" h="5272" extrusionOk="0">
                  <a:moveTo>
                    <a:pt x="3977" y="1"/>
                  </a:moveTo>
                  <a:cubicBezTo>
                    <a:pt x="3594" y="1"/>
                    <a:pt x="774" y="89"/>
                    <a:pt x="192" y="2681"/>
                  </a:cubicBezTo>
                  <a:cubicBezTo>
                    <a:pt x="0" y="3561"/>
                    <a:pt x="511" y="4455"/>
                    <a:pt x="1455" y="4837"/>
                  </a:cubicBezTo>
                  <a:cubicBezTo>
                    <a:pt x="1991" y="5054"/>
                    <a:pt x="2757" y="5233"/>
                    <a:pt x="3816" y="5259"/>
                  </a:cubicBezTo>
                  <a:lnTo>
                    <a:pt x="3816" y="5271"/>
                  </a:lnTo>
                  <a:lnTo>
                    <a:pt x="4364" y="5271"/>
                  </a:lnTo>
                  <a:lnTo>
                    <a:pt x="4364" y="5259"/>
                  </a:lnTo>
                  <a:cubicBezTo>
                    <a:pt x="5424" y="5233"/>
                    <a:pt x="6189" y="5054"/>
                    <a:pt x="6725" y="4837"/>
                  </a:cubicBezTo>
                  <a:cubicBezTo>
                    <a:pt x="7669" y="4455"/>
                    <a:pt x="8180" y="3561"/>
                    <a:pt x="7988" y="2681"/>
                  </a:cubicBezTo>
                  <a:cubicBezTo>
                    <a:pt x="7414" y="116"/>
                    <a:pt x="4492" y="1"/>
                    <a:pt x="4020" y="1"/>
                  </a:cubicBezTo>
                  <a:cubicBezTo>
                    <a:pt x="4020" y="1"/>
                    <a:pt x="4005" y="1"/>
                    <a:pt x="3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9"/>
            <p:cNvSpPr/>
            <p:nvPr/>
          </p:nvSpPr>
          <p:spPr>
            <a:xfrm>
              <a:off x="2410130" y="1888849"/>
              <a:ext cx="35836" cy="72586"/>
            </a:xfrm>
            <a:custGeom>
              <a:avLst/>
              <a:gdLst/>
              <a:ahLst/>
              <a:cxnLst/>
              <a:rect l="l" t="t" r="r" b="b"/>
              <a:pathLst>
                <a:path w="549" h="1112" extrusionOk="0">
                  <a:moveTo>
                    <a:pt x="281" y="1"/>
                  </a:moveTo>
                  <a:cubicBezTo>
                    <a:pt x="128" y="1"/>
                    <a:pt x="0" y="243"/>
                    <a:pt x="0" y="562"/>
                  </a:cubicBezTo>
                  <a:cubicBezTo>
                    <a:pt x="0" y="869"/>
                    <a:pt x="128" y="1111"/>
                    <a:pt x="281" y="1111"/>
                  </a:cubicBezTo>
                  <a:cubicBezTo>
                    <a:pt x="434" y="1111"/>
                    <a:pt x="549" y="869"/>
                    <a:pt x="549" y="562"/>
                  </a:cubicBezTo>
                  <a:cubicBezTo>
                    <a:pt x="549" y="243"/>
                    <a:pt x="434" y="1"/>
                    <a:pt x="2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9"/>
            <p:cNvSpPr/>
            <p:nvPr/>
          </p:nvSpPr>
          <p:spPr>
            <a:xfrm>
              <a:off x="2572537" y="1888849"/>
              <a:ext cx="36750" cy="72586"/>
            </a:xfrm>
            <a:custGeom>
              <a:avLst/>
              <a:gdLst/>
              <a:ahLst/>
              <a:cxnLst/>
              <a:rect l="l" t="t" r="r" b="b"/>
              <a:pathLst>
                <a:path w="563" h="1112" extrusionOk="0">
                  <a:moveTo>
                    <a:pt x="281" y="1"/>
                  </a:moveTo>
                  <a:cubicBezTo>
                    <a:pt x="128" y="1"/>
                    <a:pt x="1" y="243"/>
                    <a:pt x="1" y="562"/>
                  </a:cubicBezTo>
                  <a:cubicBezTo>
                    <a:pt x="1" y="869"/>
                    <a:pt x="128" y="1111"/>
                    <a:pt x="281" y="1111"/>
                  </a:cubicBezTo>
                  <a:cubicBezTo>
                    <a:pt x="434" y="1111"/>
                    <a:pt x="562" y="869"/>
                    <a:pt x="562" y="562"/>
                  </a:cubicBezTo>
                  <a:cubicBezTo>
                    <a:pt x="562" y="243"/>
                    <a:pt x="434" y="1"/>
                    <a:pt x="2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9"/>
            <p:cNvSpPr/>
            <p:nvPr/>
          </p:nvSpPr>
          <p:spPr>
            <a:xfrm>
              <a:off x="2370965" y="2347022"/>
              <a:ext cx="284077" cy="284925"/>
            </a:xfrm>
            <a:custGeom>
              <a:avLst/>
              <a:gdLst/>
              <a:ahLst/>
              <a:cxnLst/>
              <a:rect l="l" t="t" r="r" b="b"/>
              <a:pathLst>
                <a:path w="4352" h="4365" fill="none" extrusionOk="0">
                  <a:moveTo>
                    <a:pt x="2642" y="255"/>
                  </a:moveTo>
                  <a:cubicBezTo>
                    <a:pt x="3701" y="523"/>
                    <a:pt x="4352" y="1583"/>
                    <a:pt x="4097" y="2642"/>
                  </a:cubicBezTo>
                  <a:cubicBezTo>
                    <a:pt x="3841" y="3714"/>
                    <a:pt x="2770" y="4364"/>
                    <a:pt x="1710" y="4109"/>
                  </a:cubicBezTo>
                  <a:cubicBezTo>
                    <a:pt x="651" y="3841"/>
                    <a:pt x="1" y="2782"/>
                    <a:pt x="256" y="1723"/>
                  </a:cubicBezTo>
                  <a:cubicBezTo>
                    <a:pt x="511" y="651"/>
                    <a:pt x="1583" y="0"/>
                    <a:pt x="2642" y="255"/>
                  </a:cubicBezTo>
                  <a:close/>
                </a:path>
              </a:pathLst>
            </a:custGeom>
            <a:noFill/>
            <a:ln w="1925" cap="flat" cmpd="sng">
              <a:solidFill>
                <a:schemeClr val="dk2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9"/>
            <p:cNvSpPr/>
            <p:nvPr/>
          </p:nvSpPr>
          <p:spPr>
            <a:xfrm>
              <a:off x="2163582" y="2993385"/>
              <a:ext cx="251570" cy="663063"/>
            </a:xfrm>
            <a:custGeom>
              <a:avLst/>
              <a:gdLst/>
              <a:ahLst/>
              <a:cxnLst/>
              <a:rect l="l" t="t" r="r" b="b"/>
              <a:pathLst>
                <a:path w="3854" h="10158" extrusionOk="0">
                  <a:moveTo>
                    <a:pt x="1493" y="0"/>
                  </a:moveTo>
                  <a:cubicBezTo>
                    <a:pt x="1378" y="0"/>
                    <a:pt x="0" y="1251"/>
                    <a:pt x="0" y="3293"/>
                  </a:cubicBezTo>
                  <a:cubicBezTo>
                    <a:pt x="0" y="5334"/>
                    <a:pt x="1021" y="10158"/>
                    <a:pt x="1021" y="10158"/>
                  </a:cubicBezTo>
                  <a:lnTo>
                    <a:pt x="3854" y="10158"/>
                  </a:lnTo>
                  <a:lnTo>
                    <a:pt x="3854" y="2782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9"/>
            <p:cNvSpPr/>
            <p:nvPr/>
          </p:nvSpPr>
          <p:spPr>
            <a:xfrm>
              <a:off x="2166911" y="3742232"/>
              <a:ext cx="224089" cy="714696"/>
            </a:xfrm>
            <a:custGeom>
              <a:avLst/>
              <a:gdLst/>
              <a:ahLst/>
              <a:cxnLst/>
              <a:rect l="l" t="t" r="r" b="b"/>
              <a:pathLst>
                <a:path w="3433" h="10949" extrusionOk="0">
                  <a:moveTo>
                    <a:pt x="1085" y="0"/>
                  </a:moveTo>
                  <a:cubicBezTo>
                    <a:pt x="1085" y="0"/>
                    <a:pt x="0" y="1736"/>
                    <a:pt x="549" y="6751"/>
                  </a:cubicBezTo>
                  <a:cubicBezTo>
                    <a:pt x="855" y="9596"/>
                    <a:pt x="1366" y="10949"/>
                    <a:pt x="1366" y="10949"/>
                  </a:cubicBezTo>
                  <a:lnTo>
                    <a:pt x="3229" y="10949"/>
                  </a:lnTo>
                  <a:lnTo>
                    <a:pt x="3433" y="51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9"/>
            <p:cNvSpPr/>
            <p:nvPr/>
          </p:nvSpPr>
          <p:spPr>
            <a:xfrm>
              <a:off x="2227683" y="2962118"/>
              <a:ext cx="225786" cy="245369"/>
            </a:xfrm>
            <a:custGeom>
              <a:avLst/>
              <a:gdLst/>
              <a:ahLst/>
              <a:cxnLst/>
              <a:rect l="l" t="t" r="r" b="b"/>
              <a:pathLst>
                <a:path w="3459" h="3759" extrusionOk="0">
                  <a:moveTo>
                    <a:pt x="444" y="0"/>
                  </a:moveTo>
                  <a:cubicBezTo>
                    <a:pt x="350" y="0"/>
                    <a:pt x="255" y="32"/>
                    <a:pt x="179" y="97"/>
                  </a:cubicBezTo>
                  <a:cubicBezTo>
                    <a:pt x="13" y="237"/>
                    <a:pt x="1" y="492"/>
                    <a:pt x="141" y="658"/>
                  </a:cubicBezTo>
                  <a:lnTo>
                    <a:pt x="2719" y="3619"/>
                  </a:lnTo>
                  <a:cubicBezTo>
                    <a:pt x="2796" y="3710"/>
                    <a:pt x="2908" y="3759"/>
                    <a:pt x="3020" y="3759"/>
                  </a:cubicBezTo>
                  <a:cubicBezTo>
                    <a:pt x="3113" y="3759"/>
                    <a:pt x="3205" y="3726"/>
                    <a:pt x="3280" y="3657"/>
                  </a:cubicBezTo>
                  <a:cubicBezTo>
                    <a:pt x="3446" y="3517"/>
                    <a:pt x="3459" y="3261"/>
                    <a:pt x="3318" y="3095"/>
                  </a:cubicBezTo>
                  <a:lnTo>
                    <a:pt x="741" y="135"/>
                  </a:lnTo>
                  <a:cubicBezTo>
                    <a:pt x="665" y="45"/>
                    <a:pt x="555" y="0"/>
                    <a:pt x="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9"/>
            <p:cNvSpPr/>
            <p:nvPr/>
          </p:nvSpPr>
          <p:spPr>
            <a:xfrm>
              <a:off x="2241000" y="3627280"/>
              <a:ext cx="151699" cy="150851"/>
            </a:xfrm>
            <a:custGeom>
              <a:avLst/>
              <a:gdLst/>
              <a:ahLst/>
              <a:cxnLst/>
              <a:rect l="l" t="t" r="r" b="b"/>
              <a:pathLst>
                <a:path w="2324" h="2311" extrusionOk="0">
                  <a:moveTo>
                    <a:pt x="1162" y="0"/>
                  </a:moveTo>
                  <a:cubicBezTo>
                    <a:pt x="524" y="0"/>
                    <a:pt x="1" y="511"/>
                    <a:pt x="1" y="1149"/>
                  </a:cubicBezTo>
                  <a:cubicBezTo>
                    <a:pt x="1" y="1800"/>
                    <a:pt x="524" y="2310"/>
                    <a:pt x="1162" y="2310"/>
                  </a:cubicBezTo>
                  <a:cubicBezTo>
                    <a:pt x="1800" y="2310"/>
                    <a:pt x="2323" y="1800"/>
                    <a:pt x="2323" y="1149"/>
                  </a:cubicBezTo>
                  <a:cubicBezTo>
                    <a:pt x="2323" y="511"/>
                    <a:pt x="1800" y="0"/>
                    <a:pt x="1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9"/>
            <p:cNvSpPr/>
            <p:nvPr/>
          </p:nvSpPr>
          <p:spPr>
            <a:xfrm>
              <a:off x="2241000" y="4414444"/>
              <a:ext cx="151699" cy="151634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62" y="0"/>
                  </a:moveTo>
                  <a:cubicBezTo>
                    <a:pt x="524" y="0"/>
                    <a:pt x="1" y="523"/>
                    <a:pt x="1" y="1161"/>
                  </a:cubicBezTo>
                  <a:cubicBezTo>
                    <a:pt x="1" y="1799"/>
                    <a:pt x="524" y="2323"/>
                    <a:pt x="1162" y="2323"/>
                  </a:cubicBezTo>
                  <a:cubicBezTo>
                    <a:pt x="1800" y="2323"/>
                    <a:pt x="2323" y="1799"/>
                    <a:pt x="2323" y="1161"/>
                  </a:cubicBezTo>
                  <a:cubicBezTo>
                    <a:pt x="2323" y="523"/>
                    <a:pt x="1800" y="0"/>
                    <a:pt x="1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9"/>
            <p:cNvSpPr/>
            <p:nvPr/>
          </p:nvSpPr>
          <p:spPr>
            <a:xfrm>
              <a:off x="2178530" y="4438205"/>
              <a:ext cx="265800" cy="127874"/>
            </a:xfrm>
            <a:custGeom>
              <a:avLst/>
              <a:gdLst/>
              <a:ahLst/>
              <a:cxnLst/>
              <a:rect l="l" t="t" r="r" b="b"/>
              <a:pathLst>
                <a:path w="4072" h="1959" extrusionOk="0">
                  <a:moveTo>
                    <a:pt x="1999" y="1"/>
                  </a:moveTo>
                  <a:cubicBezTo>
                    <a:pt x="710" y="1"/>
                    <a:pt x="1" y="1959"/>
                    <a:pt x="1" y="1959"/>
                  </a:cubicBezTo>
                  <a:lnTo>
                    <a:pt x="4071" y="1959"/>
                  </a:lnTo>
                  <a:cubicBezTo>
                    <a:pt x="4071" y="1959"/>
                    <a:pt x="3484" y="121"/>
                    <a:pt x="2119" y="6"/>
                  </a:cubicBezTo>
                  <a:cubicBezTo>
                    <a:pt x="2078" y="2"/>
                    <a:pt x="2038" y="1"/>
                    <a:pt x="19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9"/>
            <p:cNvSpPr/>
            <p:nvPr/>
          </p:nvSpPr>
          <p:spPr>
            <a:xfrm>
              <a:off x="2619210" y="2992536"/>
              <a:ext cx="251570" cy="663129"/>
            </a:xfrm>
            <a:custGeom>
              <a:avLst/>
              <a:gdLst/>
              <a:ahLst/>
              <a:cxnLst/>
              <a:rect l="l" t="t" r="r" b="b"/>
              <a:pathLst>
                <a:path w="3854" h="10159" extrusionOk="0">
                  <a:moveTo>
                    <a:pt x="2361" y="1"/>
                  </a:moveTo>
                  <a:lnTo>
                    <a:pt x="0" y="2783"/>
                  </a:lnTo>
                  <a:lnTo>
                    <a:pt x="0" y="10158"/>
                  </a:lnTo>
                  <a:lnTo>
                    <a:pt x="2833" y="10158"/>
                  </a:lnTo>
                  <a:cubicBezTo>
                    <a:pt x="2833" y="10158"/>
                    <a:pt x="3854" y="5335"/>
                    <a:pt x="3854" y="3293"/>
                  </a:cubicBezTo>
                  <a:cubicBezTo>
                    <a:pt x="3854" y="1251"/>
                    <a:pt x="2463" y="1"/>
                    <a:pt x="2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9"/>
            <p:cNvSpPr/>
            <p:nvPr/>
          </p:nvSpPr>
          <p:spPr>
            <a:xfrm>
              <a:off x="2637487" y="3741383"/>
              <a:ext cx="233293" cy="715545"/>
            </a:xfrm>
            <a:custGeom>
              <a:avLst/>
              <a:gdLst/>
              <a:ahLst/>
              <a:cxnLst/>
              <a:rect l="l" t="t" r="r" b="b"/>
              <a:pathLst>
                <a:path w="3574" h="10962" extrusionOk="0">
                  <a:moveTo>
                    <a:pt x="2438" y="1"/>
                  </a:moveTo>
                  <a:lnTo>
                    <a:pt x="78" y="52"/>
                  </a:lnTo>
                  <a:lnTo>
                    <a:pt x="1" y="10962"/>
                  </a:lnTo>
                  <a:lnTo>
                    <a:pt x="1864" y="10962"/>
                  </a:lnTo>
                  <a:cubicBezTo>
                    <a:pt x="1864" y="10962"/>
                    <a:pt x="2183" y="9750"/>
                    <a:pt x="2668" y="6955"/>
                  </a:cubicBezTo>
                  <a:cubicBezTo>
                    <a:pt x="3574" y="1851"/>
                    <a:pt x="2438" y="1"/>
                    <a:pt x="2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9"/>
            <p:cNvSpPr/>
            <p:nvPr/>
          </p:nvSpPr>
          <p:spPr>
            <a:xfrm>
              <a:off x="2563399" y="2972105"/>
              <a:ext cx="228267" cy="242562"/>
            </a:xfrm>
            <a:custGeom>
              <a:avLst/>
              <a:gdLst/>
              <a:ahLst/>
              <a:cxnLst/>
              <a:rect l="l" t="t" r="r" b="b"/>
              <a:pathLst>
                <a:path w="3497" h="3716" extrusionOk="0">
                  <a:moveTo>
                    <a:pt x="3063" y="0"/>
                  </a:moveTo>
                  <a:cubicBezTo>
                    <a:pt x="2952" y="0"/>
                    <a:pt x="2839" y="45"/>
                    <a:pt x="2757" y="135"/>
                  </a:cubicBezTo>
                  <a:lnTo>
                    <a:pt x="153" y="3057"/>
                  </a:lnTo>
                  <a:cubicBezTo>
                    <a:pt x="0" y="3223"/>
                    <a:pt x="13" y="3466"/>
                    <a:pt x="179" y="3619"/>
                  </a:cubicBezTo>
                  <a:cubicBezTo>
                    <a:pt x="255" y="3683"/>
                    <a:pt x="350" y="3715"/>
                    <a:pt x="444" y="3715"/>
                  </a:cubicBezTo>
                  <a:cubicBezTo>
                    <a:pt x="555" y="3715"/>
                    <a:pt x="664" y="3670"/>
                    <a:pt x="740" y="3580"/>
                  </a:cubicBezTo>
                  <a:lnTo>
                    <a:pt x="3356" y="658"/>
                  </a:lnTo>
                  <a:cubicBezTo>
                    <a:pt x="3497" y="492"/>
                    <a:pt x="3484" y="250"/>
                    <a:pt x="3318" y="97"/>
                  </a:cubicBezTo>
                  <a:cubicBezTo>
                    <a:pt x="3248" y="32"/>
                    <a:pt x="3156" y="0"/>
                    <a:pt x="3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9"/>
            <p:cNvSpPr/>
            <p:nvPr/>
          </p:nvSpPr>
          <p:spPr>
            <a:xfrm>
              <a:off x="2641665" y="3625583"/>
              <a:ext cx="150851" cy="151699"/>
            </a:xfrm>
            <a:custGeom>
              <a:avLst/>
              <a:gdLst/>
              <a:ahLst/>
              <a:cxnLst/>
              <a:rect l="l" t="t" r="r" b="b"/>
              <a:pathLst>
                <a:path w="2311" h="2324" extrusionOk="0">
                  <a:moveTo>
                    <a:pt x="1162" y="1"/>
                  </a:moveTo>
                  <a:cubicBezTo>
                    <a:pt x="524" y="1"/>
                    <a:pt x="1" y="524"/>
                    <a:pt x="1" y="1162"/>
                  </a:cubicBezTo>
                  <a:cubicBezTo>
                    <a:pt x="1" y="1800"/>
                    <a:pt x="524" y="2323"/>
                    <a:pt x="1162" y="2323"/>
                  </a:cubicBezTo>
                  <a:cubicBezTo>
                    <a:pt x="1800" y="2323"/>
                    <a:pt x="2310" y="1800"/>
                    <a:pt x="2310" y="1162"/>
                  </a:cubicBezTo>
                  <a:cubicBezTo>
                    <a:pt x="2310" y="524"/>
                    <a:pt x="1800" y="1"/>
                    <a:pt x="1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9"/>
            <p:cNvSpPr/>
            <p:nvPr/>
          </p:nvSpPr>
          <p:spPr>
            <a:xfrm>
              <a:off x="2625019" y="4414444"/>
              <a:ext cx="150851" cy="151634"/>
            </a:xfrm>
            <a:custGeom>
              <a:avLst/>
              <a:gdLst/>
              <a:ahLst/>
              <a:cxnLst/>
              <a:rect l="l" t="t" r="r" b="b"/>
              <a:pathLst>
                <a:path w="2311" h="2323" extrusionOk="0">
                  <a:moveTo>
                    <a:pt x="1149" y="0"/>
                  </a:moveTo>
                  <a:cubicBezTo>
                    <a:pt x="511" y="0"/>
                    <a:pt x="1" y="523"/>
                    <a:pt x="1" y="1161"/>
                  </a:cubicBezTo>
                  <a:cubicBezTo>
                    <a:pt x="1" y="1799"/>
                    <a:pt x="511" y="2323"/>
                    <a:pt x="1149" y="2323"/>
                  </a:cubicBezTo>
                  <a:cubicBezTo>
                    <a:pt x="1787" y="2323"/>
                    <a:pt x="2310" y="1799"/>
                    <a:pt x="2310" y="1161"/>
                  </a:cubicBezTo>
                  <a:cubicBezTo>
                    <a:pt x="2310" y="523"/>
                    <a:pt x="1787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9"/>
            <p:cNvSpPr/>
            <p:nvPr/>
          </p:nvSpPr>
          <p:spPr>
            <a:xfrm>
              <a:off x="2568360" y="4438205"/>
              <a:ext cx="265800" cy="127874"/>
            </a:xfrm>
            <a:custGeom>
              <a:avLst/>
              <a:gdLst/>
              <a:ahLst/>
              <a:cxnLst/>
              <a:rect l="l" t="t" r="r" b="b"/>
              <a:pathLst>
                <a:path w="4072" h="1959" extrusionOk="0">
                  <a:moveTo>
                    <a:pt x="1999" y="1"/>
                  </a:moveTo>
                  <a:cubicBezTo>
                    <a:pt x="710" y="1"/>
                    <a:pt x="1" y="1959"/>
                    <a:pt x="1" y="1959"/>
                  </a:cubicBezTo>
                  <a:lnTo>
                    <a:pt x="4071" y="1959"/>
                  </a:lnTo>
                  <a:cubicBezTo>
                    <a:pt x="4071" y="1959"/>
                    <a:pt x="3484" y="121"/>
                    <a:pt x="2119" y="6"/>
                  </a:cubicBezTo>
                  <a:cubicBezTo>
                    <a:pt x="2078" y="2"/>
                    <a:pt x="2038" y="1"/>
                    <a:pt x="19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9"/>
            <p:cNvSpPr/>
            <p:nvPr/>
          </p:nvSpPr>
          <p:spPr>
            <a:xfrm>
              <a:off x="3492148" y="2831370"/>
              <a:ext cx="323764" cy="251439"/>
            </a:xfrm>
            <a:custGeom>
              <a:avLst/>
              <a:gdLst/>
              <a:ahLst/>
              <a:cxnLst/>
              <a:rect l="l" t="t" r="r" b="b"/>
              <a:pathLst>
                <a:path w="4960" h="3852" extrusionOk="0">
                  <a:moveTo>
                    <a:pt x="615" y="0"/>
                  </a:moveTo>
                  <a:cubicBezTo>
                    <a:pt x="435" y="0"/>
                    <a:pt x="256" y="11"/>
                    <a:pt x="77" y="32"/>
                  </a:cubicBezTo>
                  <a:cubicBezTo>
                    <a:pt x="4" y="45"/>
                    <a:pt x="1" y="148"/>
                    <a:pt x="66" y="148"/>
                  </a:cubicBezTo>
                  <a:cubicBezTo>
                    <a:pt x="69" y="148"/>
                    <a:pt x="73" y="148"/>
                    <a:pt x="77" y="147"/>
                  </a:cubicBezTo>
                  <a:cubicBezTo>
                    <a:pt x="254" y="126"/>
                    <a:pt x="431" y="115"/>
                    <a:pt x="608" y="115"/>
                  </a:cubicBezTo>
                  <a:cubicBezTo>
                    <a:pt x="1583" y="115"/>
                    <a:pt x="2550" y="440"/>
                    <a:pt x="3305" y="1066"/>
                  </a:cubicBezTo>
                  <a:cubicBezTo>
                    <a:pt x="4148" y="1742"/>
                    <a:pt x="4696" y="2738"/>
                    <a:pt x="4837" y="3810"/>
                  </a:cubicBezTo>
                  <a:cubicBezTo>
                    <a:pt x="4842" y="3839"/>
                    <a:pt x="4861" y="3851"/>
                    <a:pt x="4883" y="3851"/>
                  </a:cubicBezTo>
                  <a:cubicBezTo>
                    <a:pt x="4919" y="3851"/>
                    <a:pt x="4959" y="3819"/>
                    <a:pt x="4952" y="3771"/>
                  </a:cubicBezTo>
                  <a:cubicBezTo>
                    <a:pt x="4798" y="2661"/>
                    <a:pt x="4224" y="1628"/>
                    <a:pt x="3344" y="938"/>
                  </a:cubicBezTo>
                  <a:cubicBezTo>
                    <a:pt x="2567" y="323"/>
                    <a:pt x="1598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9"/>
            <p:cNvSpPr/>
            <p:nvPr/>
          </p:nvSpPr>
          <p:spPr>
            <a:xfrm>
              <a:off x="3328044" y="2745140"/>
              <a:ext cx="120041" cy="110054"/>
            </a:xfrm>
            <a:custGeom>
              <a:avLst/>
              <a:gdLst/>
              <a:ahLst/>
              <a:cxnLst/>
              <a:rect l="l" t="t" r="r" b="b"/>
              <a:pathLst>
                <a:path w="1839" h="1686" extrusionOk="0">
                  <a:moveTo>
                    <a:pt x="447" y="1"/>
                  </a:moveTo>
                  <a:lnTo>
                    <a:pt x="1" y="575"/>
                  </a:lnTo>
                  <a:lnTo>
                    <a:pt x="1391" y="1685"/>
                  </a:lnTo>
                  <a:lnTo>
                    <a:pt x="1838" y="1111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9"/>
            <p:cNvSpPr/>
            <p:nvPr/>
          </p:nvSpPr>
          <p:spPr>
            <a:xfrm>
              <a:off x="3276410" y="2695204"/>
              <a:ext cx="128331" cy="142495"/>
            </a:xfrm>
            <a:custGeom>
              <a:avLst/>
              <a:gdLst/>
              <a:ahLst/>
              <a:cxnLst/>
              <a:rect l="l" t="t" r="r" b="b"/>
              <a:pathLst>
                <a:path w="1966" h="2183" extrusionOk="0">
                  <a:moveTo>
                    <a:pt x="1315" y="0"/>
                  </a:moveTo>
                  <a:lnTo>
                    <a:pt x="0" y="1659"/>
                  </a:lnTo>
                  <a:lnTo>
                    <a:pt x="651" y="2182"/>
                  </a:lnTo>
                  <a:lnTo>
                    <a:pt x="1966" y="523"/>
                  </a:lnTo>
                  <a:lnTo>
                    <a:pt x="13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9"/>
            <p:cNvSpPr/>
            <p:nvPr/>
          </p:nvSpPr>
          <p:spPr>
            <a:xfrm>
              <a:off x="3111457" y="2552772"/>
              <a:ext cx="239168" cy="254899"/>
            </a:xfrm>
            <a:custGeom>
              <a:avLst/>
              <a:gdLst/>
              <a:ahLst/>
              <a:cxnLst/>
              <a:rect l="l" t="t" r="r" b="b"/>
              <a:pathLst>
                <a:path w="3664" h="3905" extrusionOk="0">
                  <a:moveTo>
                    <a:pt x="2362" y="0"/>
                  </a:moveTo>
                  <a:lnTo>
                    <a:pt x="1098" y="230"/>
                  </a:lnTo>
                  <a:lnTo>
                    <a:pt x="1188" y="574"/>
                  </a:lnTo>
                  <a:lnTo>
                    <a:pt x="2055" y="587"/>
                  </a:lnTo>
                  <a:lnTo>
                    <a:pt x="2961" y="1417"/>
                  </a:lnTo>
                  <a:lnTo>
                    <a:pt x="2872" y="2374"/>
                  </a:lnTo>
                  <a:lnTo>
                    <a:pt x="2489" y="2858"/>
                  </a:lnTo>
                  <a:lnTo>
                    <a:pt x="1570" y="3165"/>
                  </a:lnTo>
                  <a:lnTo>
                    <a:pt x="562" y="2463"/>
                  </a:lnTo>
                  <a:lnTo>
                    <a:pt x="345" y="1621"/>
                  </a:lnTo>
                  <a:lnTo>
                    <a:pt x="1" y="1608"/>
                  </a:lnTo>
                  <a:lnTo>
                    <a:pt x="52" y="2897"/>
                  </a:lnTo>
                  <a:lnTo>
                    <a:pt x="1455" y="3905"/>
                  </a:lnTo>
                  <a:lnTo>
                    <a:pt x="3000" y="3471"/>
                  </a:lnTo>
                  <a:lnTo>
                    <a:pt x="3280" y="3101"/>
                  </a:lnTo>
                  <a:lnTo>
                    <a:pt x="3587" y="2731"/>
                  </a:lnTo>
                  <a:lnTo>
                    <a:pt x="3663" y="1136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9"/>
            <p:cNvSpPr/>
            <p:nvPr/>
          </p:nvSpPr>
          <p:spPr>
            <a:xfrm>
              <a:off x="3436337" y="4411115"/>
              <a:ext cx="971292" cy="154963"/>
            </a:xfrm>
            <a:custGeom>
              <a:avLst/>
              <a:gdLst/>
              <a:ahLst/>
              <a:cxnLst/>
              <a:rect l="l" t="t" r="r" b="b"/>
              <a:pathLst>
                <a:path w="14880" h="2374" extrusionOk="0">
                  <a:moveTo>
                    <a:pt x="0" y="0"/>
                  </a:moveTo>
                  <a:lnTo>
                    <a:pt x="0" y="2374"/>
                  </a:lnTo>
                  <a:lnTo>
                    <a:pt x="14879" y="2374"/>
                  </a:lnTo>
                  <a:lnTo>
                    <a:pt x="14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9"/>
            <p:cNvSpPr/>
            <p:nvPr/>
          </p:nvSpPr>
          <p:spPr>
            <a:xfrm>
              <a:off x="3539604" y="4025399"/>
              <a:ext cx="787217" cy="485711"/>
            </a:xfrm>
            <a:custGeom>
              <a:avLst/>
              <a:gdLst/>
              <a:ahLst/>
              <a:cxnLst/>
              <a:rect l="l" t="t" r="r" b="b"/>
              <a:pathLst>
                <a:path w="12060" h="7441" extrusionOk="0">
                  <a:moveTo>
                    <a:pt x="3153" y="1"/>
                  </a:moveTo>
                  <a:cubicBezTo>
                    <a:pt x="2323" y="1"/>
                    <a:pt x="1596" y="575"/>
                    <a:pt x="1404" y="1379"/>
                  </a:cubicBezTo>
                  <a:lnTo>
                    <a:pt x="1" y="7096"/>
                  </a:lnTo>
                  <a:lnTo>
                    <a:pt x="12060" y="7440"/>
                  </a:lnTo>
                  <a:lnTo>
                    <a:pt x="10375" y="1328"/>
                  </a:lnTo>
                  <a:cubicBezTo>
                    <a:pt x="10158" y="550"/>
                    <a:pt x="9444" y="1"/>
                    <a:pt x="8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9"/>
            <p:cNvSpPr/>
            <p:nvPr/>
          </p:nvSpPr>
          <p:spPr>
            <a:xfrm>
              <a:off x="3806975" y="3533152"/>
              <a:ext cx="220825" cy="822204"/>
            </a:xfrm>
            <a:custGeom>
              <a:avLst/>
              <a:gdLst/>
              <a:ahLst/>
              <a:cxnLst/>
              <a:rect l="l" t="t" r="r" b="b"/>
              <a:pathLst>
                <a:path w="3383" h="12596" extrusionOk="0">
                  <a:moveTo>
                    <a:pt x="1685" y="0"/>
                  </a:moveTo>
                  <a:cubicBezTo>
                    <a:pt x="754" y="0"/>
                    <a:pt x="1" y="753"/>
                    <a:pt x="1" y="1698"/>
                  </a:cubicBezTo>
                  <a:lnTo>
                    <a:pt x="1" y="10898"/>
                  </a:lnTo>
                  <a:cubicBezTo>
                    <a:pt x="1" y="11842"/>
                    <a:pt x="754" y="12595"/>
                    <a:pt x="1685" y="12595"/>
                  </a:cubicBezTo>
                  <a:cubicBezTo>
                    <a:pt x="2630" y="12595"/>
                    <a:pt x="3383" y="11842"/>
                    <a:pt x="3383" y="10898"/>
                  </a:cubicBezTo>
                  <a:lnTo>
                    <a:pt x="3383" y="1698"/>
                  </a:lnTo>
                  <a:cubicBezTo>
                    <a:pt x="3383" y="753"/>
                    <a:pt x="2630" y="0"/>
                    <a:pt x="1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9"/>
            <p:cNvSpPr/>
            <p:nvPr/>
          </p:nvSpPr>
          <p:spPr>
            <a:xfrm>
              <a:off x="3764545" y="3077199"/>
              <a:ext cx="203266" cy="592893"/>
            </a:xfrm>
            <a:custGeom>
              <a:avLst/>
              <a:gdLst/>
              <a:ahLst/>
              <a:cxnLst/>
              <a:rect l="l" t="t" r="r" b="b"/>
              <a:pathLst>
                <a:path w="3114" h="9083" extrusionOk="0">
                  <a:moveTo>
                    <a:pt x="835" y="1"/>
                  </a:moveTo>
                  <a:cubicBezTo>
                    <a:pt x="783" y="1"/>
                    <a:pt x="730" y="6"/>
                    <a:pt x="676" y="18"/>
                  </a:cubicBezTo>
                  <a:cubicBezTo>
                    <a:pt x="268" y="95"/>
                    <a:pt x="0" y="490"/>
                    <a:pt x="77" y="899"/>
                  </a:cubicBezTo>
                  <a:lnTo>
                    <a:pt x="1557" y="8478"/>
                  </a:lnTo>
                  <a:cubicBezTo>
                    <a:pt x="1624" y="8834"/>
                    <a:pt x="1932" y="9083"/>
                    <a:pt x="2279" y="9083"/>
                  </a:cubicBezTo>
                  <a:cubicBezTo>
                    <a:pt x="2331" y="9083"/>
                    <a:pt x="2384" y="9077"/>
                    <a:pt x="2437" y="9065"/>
                  </a:cubicBezTo>
                  <a:cubicBezTo>
                    <a:pt x="2846" y="8989"/>
                    <a:pt x="3114" y="8593"/>
                    <a:pt x="3037" y="8185"/>
                  </a:cubicBezTo>
                  <a:lnTo>
                    <a:pt x="1557" y="605"/>
                  </a:lnTo>
                  <a:cubicBezTo>
                    <a:pt x="1490" y="250"/>
                    <a:pt x="1182" y="1"/>
                    <a:pt x="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9"/>
            <p:cNvSpPr/>
            <p:nvPr/>
          </p:nvSpPr>
          <p:spPr>
            <a:xfrm>
              <a:off x="3358854" y="2773927"/>
              <a:ext cx="514041" cy="401311"/>
            </a:xfrm>
            <a:custGeom>
              <a:avLst/>
              <a:gdLst/>
              <a:ahLst/>
              <a:cxnLst/>
              <a:rect l="l" t="t" r="r" b="b"/>
              <a:pathLst>
                <a:path w="7875" h="6148" extrusionOk="0">
                  <a:moveTo>
                    <a:pt x="853" y="0"/>
                  </a:moveTo>
                  <a:cubicBezTo>
                    <a:pt x="625" y="0"/>
                    <a:pt x="400" y="103"/>
                    <a:pt x="256" y="300"/>
                  </a:cubicBezTo>
                  <a:cubicBezTo>
                    <a:pt x="1" y="632"/>
                    <a:pt x="65" y="1104"/>
                    <a:pt x="396" y="1359"/>
                  </a:cubicBezTo>
                  <a:lnTo>
                    <a:pt x="6572" y="5991"/>
                  </a:lnTo>
                  <a:cubicBezTo>
                    <a:pt x="6710" y="6097"/>
                    <a:pt x="6871" y="6148"/>
                    <a:pt x="7030" y="6148"/>
                  </a:cubicBezTo>
                  <a:cubicBezTo>
                    <a:pt x="7256" y="6148"/>
                    <a:pt x="7477" y="6045"/>
                    <a:pt x="7619" y="5851"/>
                  </a:cubicBezTo>
                  <a:cubicBezTo>
                    <a:pt x="7874" y="5519"/>
                    <a:pt x="7810" y="5047"/>
                    <a:pt x="7478" y="4792"/>
                  </a:cubicBezTo>
                  <a:lnTo>
                    <a:pt x="1302" y="147"/>
                  </a:lnTo>
                  <a:cubicBezTo>
                    <a:pt x="1168" y="48"/>
                    <a:pt x="1010" y="0"/>
                    <a:pt x="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9"/>
            <p:cNvSpPr/>
            <p:nvPr/>
          </p:nvSpPr>
          <p:spPr>
            <a:xfrm>
              <a:off x="3795356" y="3104158"/>
              <a:ext cx="40862" cy="41711"/>
            </a:xfrm>
            <a:custGeom>
              <a:avLst/>
              <a:gdLst/>
              <a:ahLst/>
              <a:cxnLst/>
              <a:rect l="l" t="t" r="r" b="b"/>
              <a:pathLst>
                <a:path w="626" h="639" extrusionOk="0">
                  <a:moveTo>
                    <a:pt x="319" y="1"/>
                  </a:moveTo>
                  <a:cubicBezTo>
                    <a:pt x="141" y="1"/>
                    <a:pt x="0" y="141"/>
                    <a:pt x="0" y="320"/>
                  </a:cubicBezTo>
                  <a:cubicBezTo>
                    <a:pt x="0" y="498"/>
                    <a:pt x="141" y="639"/>
                    <a:pt x="319" y="639"/>
                  </a:cubicBezTo>
                  <a:cubicBezTo>
                    <a:pt x="485" y="639"/>
                    <a:pt x="626" y="498"/>
                    <a:pt x="626" y="320"/>
                  </a:cubicBezTo>
                  <a:cubicBezTo>
                    <a:pt x="626" y="141"/>
                    <a:pt x="485" y="1"/>
                    <a:pt x="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9"/>
            <p:cNvSpPr/>
            <p:nvPr/>
          </p:nvSpPr>
          <p:spPr>
            <a:xfrm>
              <a:off x="3395539" y="2801800"/>
              <a:ext cx="40862" cy="41711"/>
            </a:xfrm>
            <a:custGeom>
              <a:avLst/>
              <a:gdLst/>
              <a:ahLst/>
              <a:cxnLst/>
              <a:rect l="l" t="t" r="r" b="b"/>
              <a:pathLst>
                <a:path w="626" h="639" extrusionOk="0">
                  <a:moveTo>
                    <a:pt x="319" y="1"/>
                  </a:moveTo>
                  <a:cubicBezTo>
                    <a:pt x="141" y="1"/>
                    <a:pt x="0" y="154"/>
                    <a:pt x="0" y="320"/>
                  </a:cubicBezTo>
                  <a:cubicBezTo>
                    <a:pt x="0" y="498"/>
                    <a:pt x="141" y="639"/>
                    <a:pt x="319" y="639"/>
                  </a:cubicBezTo>
                  <a:cubicBezTo>
                    <a:pt x="485" y="639"/>
                    <a:pt x="625" y="498"/>
                    <a:pt x="625" y="320"/>
                  </a:cubicBezTo>
                  <a:cubicBezTo>
                    <a:pt x="625" y="154"/>
                    <a:pt x="485" y="1"/>
                    <a:pt x="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9"/>
            <p:cNvSpPr/>
            <p:nvPr/>
          </p:nvSpPr>
          <p:spPr>
            <a:xfrm>
              <a:off x="3891964" y="3592293"/>
              <a:ext cx="41711" cy="41711"/>
            </a:xfrm>
            <a:custGeom>
              <a:avLst/>
              <a:gdLst/>
              <a:ahLst/>
              <a:cxnLst/>
              <a:rect l="l" t="t" r="r" b="b"/>
              <a:pathLst>
                <a:path w="639" h="639" extrusionOk="0">
                  <a:moveTo>
                    <a:pt x="320" y="0"/>
                  </a:moveTo>
                  <a:cubicBezTo>
                    <a:pt x="141" y="0"/>
                    <a:pt x="1" y="154"/>
                    <a:pt x="1" y="319"/>
                  </a:cubicBezTo>
                  <a:cubicBezTo>
                    <a:pt x="1" y="498"/>
                    <a:pt x="141" y="638"/>
                    <a:pt x="320" y="638"/>
                  </a:cubicBezTo>
                  <a:cubicBezTo>
                    <a:pt x="498" y="638"/>
                    <a:pt x="639" y="498"/>
                    <a:pt x="639" y="319"/>
                  </a:cubicBezTo>
                  <a:cubicBezTo>
                    <a:pt x="639" y="154"/>
                    <a:pt x="498" y="0"/>
                    <a:pt x="3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9"/>
            <p:cNvSpPr/>
            <p:nvPr/>
          </p:nvSpPr>
          <p:spPr>
            <a:xfrm>
              <a:off x="3856976" y="4182845"/>
              <a:ext cx="120824" cy="121673"/>
            </a:xfrm>
            <a:custGeom>
              <a:avLst/>
              <a:gdLst/>
              <a:ahLst/>
              <a:cxnLst/>
              <a:rect l="l" t="t" r="r" b="b"/>
              <a:pathLst>
                <a:path w="1851" h="1864" extrusionOk="0">
                  <a:moveTo>
                    <a:pt x="919" y="1"/>
                  </a:moveTo>
                  <a:cubicBezTo>
                    <a:pt x="409" y="1"/>
                    <a:pt x="1" y="422"/>
                    <a:pt x="1" y="932"/>
                  </a:cubicBezTo>
                  <a:cubicBezTo>
                    <a:pt x="1" y="1443"/>
                    <a:pt x="409" y="1864"/>
                    <a:pt x="919" y="1864"/>
                  </a:cubicBezTo>
                  <a:cubicBezTo>
                    <a:pt x="1430" y="1864"/>
                    <a:pt x="1851" y="1443"/>
                    <a:pt x="1851" y="932"/>
                  </a:cubicBezTo>
                  <a:cubicBezTo>
                    <a:pt x="1851" y="422"/>
                    <a:pt x="1430" y="1"/>
                    <a:pt x="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9"/>
            <p:cNvSpPr/>
            <p:nvPr/>
          </p:nvSpPr>
          <p:spPr>
            <a:xfrm>
              <a:off x="3757887" y="3214279"/>
              <a:ext cx="109205" cy="299873"/>
            </a:xfrm>
            <a:custGeom>
              <a:avLst/>
              <a:gdLst/>
              <a:ahLst/>
              <a:cxnLst/>
              <a:rect l="l" t="t" r="r" b="b"/>
              <a:pathLst>
                <a:path w="1673" h="4594" extrusionOk="0">
                  <a:moveTo>
                    <a:pt x="567" y="0"/>
                  </a:moveTo>
                  <a:cubicBezTo>
                    <a:pt x="544" y="0"/>
                    <a:pt x="520" y="11"/>
                    <a:pt x="510" y="36"/>
                  </a:cubicBezTo>
                  <a:cubicBezTo>
                    <a:pt x="204" y="917"/>
                    <a:pt x="0" y="1874"/>
                    <a:pt x="243" y="2780"/>
                  </a:cubicBezTo>
                  <a:cubicBezTo>
                    <a:pt x="434" y="3533"/>
                    <a:pt x="906" y="4184"/>
                    <a:pt x="1557" y="4579"/>
                  </a:cubicBezTo>
                  <a:cubicBezTo>
                    <a:pt x="1569" y="4589"/>
                    <a:pt x="1581" y="4593"/>
                    <a:pt x="1593" y="4593"/>
                  </a:cubicBezTo>
                  <a:cubicBezTo>
                    <a:pt x="1640" y="4593"/>
                    <a:pt x="1672" y="4518"/>
                    <a:pt x="1621" y="4477"/>
                  </a:cubicBezTo>
                  <a:cubicBezTo>
                    <a:pt x="970" y="4081"/>
                    <a:pt x="510" y="3443"/>
                    <a:pt x="345" y="2703"/>
                  </a:cubicBezTo>
                  <a:cubicBezTo>
                    <a:pt x="128" y="1823"/>
                    <a:pt x="332" y="904"/>
                    <a:pt x="625" y="75"/>
                  </a:cubicBezTo>
                  <a:cubicBezTo>
                    <a:pt x="641" y="28"/>
                    <a:pt x="604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9"/>
            <p:cNvSpPr/>
            <p:nvPr/>
          </p:nvSpPr>
          <p:spPr>
            <a:xfrm>
              <a:off x="3558795" y="4381088"/>
              <a:ext cx="740545" cy="30092"/>
            </a:xfrm>
            <a:custGeom>
              <a:avLst/>
              <a:gdLst/>
              <a:ahLst/>
              <a:cxnLst/>
              <a:rect l="l" t="t" r="r" b="b"/>
              <a:pathLst>
                <a:path w="11345" h="461" extrusionOk="0">
                  <a:moveTo>
                    <a:pt x="102" y="1"/>
                  </a:moveTo>
                  <a:lnTo>
                    <a:pt x="0" y="460"/>
                  </a:lnTo>
                  <a:lnTo>
                    <a:pt x="11345" y="460"/>
                  </a:lnTo>
                  <a:lnTo>
                    <a:pt x="11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9"/>
            <p:cNvSpPr/>
            <p:nvPr/>
          </p:nvSpPr>
          <p:spPr>
            <a:xfrm>
              <a:off x="1423481" y="1682447"/>
              <a:ext cx="368608" cy="302680"/>
            </a:xfrm>
            <a:custGeom>
              <a:avLst/>
              <a:gdLst/>
              <a:ahLst/>
              <a:cxnLst/>
              <a:rect l="l" t="t" r="r" b="b"/>
              <a:pathLst>
                <a:path w="5647" h="4637" extrusionOk="0">
                  <a:moveTo>
                    <a:pt x="5092" y="1"/>
                  </a:moveTo>
                  <a:cubicBezTo>
                    <a:pt x="3123" y="1"/>
                    <a:pt x="1280" y="1152"/>
                    <a:pt x="453" y="2959"/>
                  </a:cubicBezTo>
                  <a:cubicBezTo>
                    <a:pt x="211" y="3469"/>
                    <a:pt x="70" y="4018"/>
                    <a:pt x="7" y="4579"/>
                  </a:cubicBezTo>
                  <a:cubicBezTo>
                    <a:pt x="0" y="4618"/>
                    <a:pt x="29" y="4637"/>
                    <a:pt x="59" y="4637"/>
                  </a:cubicBezTo>
                  <a:cubicBezTo>
                    <a:pt x="90" y="4637"/>
                    <a:pt x="121" y="4618"/>
                    <a:pt x="121" y="4579"/>
                  </a:cubicBezTo>
                  <a:cubicBezTo>
                    <a:pt x="262" y="3316"/>
                    <a:pt x="887" y="2116"/>
                    <a:pt x="1857" y="1300"/>
                  </a:cubicBezTo>
                  <a:cubicBezTo>
                    <a:pt x="2755" y="536"/>
                    <a:pt x="3920" y="128"/>
                    <a:pt x="5091" y="128"/>
                  </a:cubicBezTo>
                  <a:cubicBezTo>
                    <a:pt x="5251" y="128"/>
                    <a:pt x="5411" y="136"/>
                    <a:pt x="5570" y="151"/>
                  </a:cubicBezTo>
                  <a:cubicBezTo>
                    <a:pt x="5647" y="151"/>
                    <a:pt x="5647" y="36"/>
                    <a:pt x="5570" y="24"/>
                  </a:cubicBezTo>
                  <a:cubicBezTo>
                    <a:pt x="5410" y="8"/>
                    <a:pt x="5251" y="1"/>
                    <a:pt x="5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9"/>
            <p:cNvSpPr/>
            <p:nvPr/>
          </p:nvSpPr>
          <p:spPr>
            <a:xfrm>
              <a:off x="1843729" y="1575655"/>
              <a:ext cx="139166" cy="130028"/>
            </a:xfrm>
            <a:custGeom>
              <a:avLst/>
              <a:gdLst/>
              <a:ahLst/>
              <a:cxnLst/>
              <a:rect l="l" t="t" r="r" b="b"/>
              <a:pathLst>
                <a:path w="2132" h="1992" extrusionOk="0">
                  <a:moveTo>
                    <a:pt x="1595" y="1"/>
                  </a:moveTo>
                  <a:lnTo>
                    <a:pt x="0" y="1341"/>
                  </a:lnTo>
                  <a:lnTo>
                    <a:pt x="549" y="1991"/>
                  </a:lnTo>
                  <a:lnTo>
                    <a:pt x="2131" y="652"/>
                  </a:lnTo>
                  <a:lnTo>
                    <a:pt x="1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9"/>
            <p:cNvSpPr/>
            <p:nvPr/>
          </p:nvSpPr>
          <p:spPr>
            <a:xfrm>
              <a:off x="1891185" y="1517363"/>
              <a:ext cx="153331" cy="165015"/>
            </a:xfrm>
            <a:custGeom>
              <a:avLst/>
              <a:gdLst/>
              <a:ahLst/>
              <a:cxnLst/>
              <a:rect l="l" t="t" r="r" b="b"/>
              <a:pathLst>
                <a:path w="2349" h="2528" extrusionOk="0">
                  <a:moveTo>
                    <a:pt x="753" y="1"/>
                  </a:moveTo>
                  <a:lnTo>
                    <a:pt x="0" y="639"/>
                  </a:lnTo>
                  <a:lnTo>
                    <a:pt x="1595" y="2527"/>
                  </a:lnTo>
                  <a:lnTo>
                    <a:pt x="2348" y="1889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9"/>
            <p:cNvSpPr/>
            <p:nvPr/>
          </p:nvSpPr>
          <p:spPr>
            <a:xfrm>
              <a:off x="1951174" y="1347450"/>
              <a:ext cx="279899" cy="295761"/>
            </a:xfrm>
            <a:custGeom>
              <a:avLst/>
              <a:gdLst/>
              <a:ahLst/>
              <a:cxnLst/>
              <a:rect l="l" t="t" r="r" b="b"/>
              <a:pathLst>
                <a:path w="4288" h="4531" extrusionOk="0">
                  <a:moveTo>
                    <a:pt x="1480" y="0"/>
                  </a:moveTo>
                  <a:lnTo>
                    <a:pt x="0" y="1379"/>
                  </a:lnTo>
                  <a:lnTo>
                    <a:pt x="141" y="3242"/>
                  </a:lnTo>
                  <a:lnTo>
                    <a:pt x="511" y="3663"/>
                  </a:lnTo>
                  <a:lnTo>
                    <a:pt x="855" y="4084"/>
                  </a:lnTo>
                  <a:lnTo>
                    <a:pt x="2667" y="4530"/>
                  </a:lnTo>
                  <a:lnTo>
                    <a:pt x="4275" y="3305"/>
                  </a:lnTo>
                  <a:lnTo>
                    <a:pt x="4288" y="1812"/>
                  </a:lnTo>
                  <a:lnTo>
                    <a:pt x="3879" y="1838"/>
                  </a:lnTo>
                  <a:lnTo>
                    <a:pt x="3675" y="2821"/>
                  </a:lnTo>
                  <a:lnTo>
                    <a:pt x="2514" y="3675"/>
                  </a:lnTo>
                  <a:lnTo>
                    <a:pt x="1429" y="3356"/>
                  </a:lnTo>
                  <a:lnTo>
                    <a:pt x="957" y="2795"/>
                  </a:lnTo>
                  <a:lnTo>
                    <a:pt x="830" y="1685"/>
                  </a:lnTo>
                  <a:lnTo>
                    <a:pt x="1850" y="677"/>
                  </a:lnTo>
                  <a:lnTo>
                    <a:pt x="2871" y="626"/>
                  </a:lnTo>
                  <a:lnTo>
                    <a:pt x="2961" y="230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9"/>
            <p:cNvSpPr/>
            <p:nvPr/>
          </p:nvSpPr>
          <p:spPr>
            <a:xfrm>
              <a:off x="720000" y="4384417"/>
              <a:ext cx="1136242" cy="181660"/>
            </a:xfrm>
            <a:custGeom>
              <a:avLst/>
              <a:gdLst/>
              <a:ahLst/>
              <a:cxnLst/>
              <a:rect l="l" t="t" r="r" b="b"/>
              <a:pathLst>
                <a:path w="17407" h="2783" extrusionOk="0">
                  <a:moveTo>
                    <a:pt x="1" y="1"/>
                  </a:moveTo>
                  <a:lnTo>
                    <a:pt x="1" y="2783"/>
                  </a:lnTo>
                  <a:lnTo>
                    <a:pt x="17406" y="2783"/>
                  </a:lnTo>
                  <a:lnTo>
                    <a:pt x="174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9"/>
            <p:cNvSpPr/>
            <p:nvPr/>
          </p:nvSpPr>
          <p:spPr>
            <a:xfrm>
              <a:off x="814977" y="3933817"/>
              <a:ext cx="920508" cy="568154"/>
            </a:xfrm>
            <a:custGeom>
              <a:avLst/>
              <a:gdLst/>
              <a:ahLst/>
              <a:cxnLst/>
              <a:rect l="l" t="t" r="r" b="b"/>
              <a:pathLst>
                <a:path w="14102" h="8704" extrusionOk="0">
                  <a:moveTo>
                    <a:pt x="4007" y="0"/>
                  </a:moveTo>
                  <a:cubicBezTo>
                    <a:pt x="3050" y="0"/>
                    <a:pt x="2221" y="638"/>
                    <a:pt x="1966" y="1557"/>
                  </a:cubicBezTo>
                  <a:lnTo>
                    <a:pt x="1" y="8703"/>
                  </a:lnTo>
                  <a:lnTo>
                    <a:pt x="14101" y="8295"/>
                  </a:lnTo>
                  <a:lnTo>
                    <a:pt x="12468" y="1608"/>
                  </a:lnTo>
                  <a:cubicBezTo>
                    <a:pt x="12238" y="664"/>
                    <a:pt x="11396" y="0"/>
                    <a:pt x="10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9"/>
            <p:cNvSpPr/>
            <p:nvPr/>
          </p:nvSpPr>
          <p:spPr>
            <a:xfrm>
              <a:off x="887433" y="3389154"/>
              <a:ext cx="539824" cy="916918"/>
            </a:xfrm>
            <a:custGeom>
              <a:avLst/>
              <a:gdLst/>
              <a:ahLst/>
              <a:cxnLst/>
              <a:rect l="l" t="t" r="r" b="b"/>
              <a:pathLst>
                <a:path w="8270" h="14047" extrusionOk="0">
                  <a:moveTo>
                    <a:pt x="2235" y="1"/>
                  </a:moveTo>
                  <a:cubicBezTo>
                    <a:pt x="2005" y="1"/>
                    <a:pt x="1772" y="41"/>
                    <a:pt x="1545" y="126"/>
                  </a:cubicBezTo>
                  <a:cubicBezTo>
                    <a:pt x="524" y="509"/>
                    <a:pt x="1" y="1658"/>
                    <a:pt x="396" y="2679"/>
                  </a:cubicBezTo>
                  <a:lnTo>
                    <a:pt x="4173" y="12759"/>
                  </a:lnTo>
                  <a:cubicBezTo>
                    <a:pt x="4481" y="13553"/>
                    <a:pt x="5236" y="14046"/>
                    <a:pt x="6037" y="14046"/>
                  </a:cubicBezTo>
                  <a:cubicBezTo>
                    <a:pt x="6266" y="14046"/>
                    <a:pt x="6499" y="14006"/>
                    <a:pt x="6726" y="13921"/>
                  </a:cubicBezTo>
                  <a:cubicBezTo>
                    <a:pt x="7746" y="13525"/>
                    <a:pt x="8270" y="12389"/>
                    <a:pt x="7887" y="11369"/>
                  </a:cubicBezTo>
                  <a:lnTo>
                    <a:pt x="4097" y="1288"/>
                  </a:lnTo>
                  <a:cubicBezTo>
                    <a:pt x="3799" y="494"/>
                    <a:pt x="3039" y="1"/>
                    <a:pt x="22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9"/>
            <p:cNvSpPr/>
            <p:nvPr/>
          </p:nvSpPr>
          <p:spPr>
            <a:xfrm>
              <a:off x="887433" y="2711066"/>
              <a:ext cx="539824" cy="916200"/>
            </a:xfrm>
            <a:custGeom>
              <a:avLst/>
              <a:gdLst/>
              <a:ahLst/>
              <a:cxnLst/>
              <a:rect l="l" t="t" r="r" b="b"/>
              <a:pathLst>
                <a:path w="8270" h="14036" extrusionOk="0">
                  <a:moveTo>
                    <a:pt x="6034" y="0"/>
                  </a:moveTo>
                  <a:cubicBezTo>
                    <a:pt x="5232" y="0"/>
                    <a:pt x="4483" y="485"/>
                    <a:pt x="4186" y="1276"/>
                  </a:cubicBezTo>
                  <a:lnTo>
                    <a:pt x="384" y="11357"/>
                  </a:lnTo>
                  <a:cubicBezTo>
                    <a:pt x="1" y="12377"/>
                    <a:pt x="511" y="13526"/>
                    <a:pt x="1545" y="13909"/>
                  </a:cubicBezTo>
                  <a:cubicBezTo>
                    <a:pt x="1775" y="13995"/>
                    <a:pt x="2010" y="14036"/>
                    <a:pt x="2242" y="14036"/>
                  </a:cubicBezTo>
                  <a:cubicBezTo>
                    <a:pt x="3039" y="14036"/>
                    <a:pt x="3788" y="13551"/>
                    <a:pt x="4084" y="12760"/>
                  </a:cubicBezTo>
                  <a:lnTo>
                    <a:pt x="7887" y="2679"/>
                  </a:lnTo>
                  <a:cubicBezTo>
                    <a:pt x="8270" y="1658"/>
                    <a:pt x="7759" y="510"/>
                    <a:pt x="6738" y="127"/>
                  </a:cubicBezTo>
                  <a:cubicBezTo>
                    <a:pt x="6506" y="41"/>
                    <a:pt x="6268" y="0"/>
                    <a:pt x="60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9"/>
            <p:cNvSpPr/>
            <p:nvPr/>
          </p:nvSpPr>
          <p:spPr>
            <a:xfrm>
              <a:off x="1234768" y="1979779"/>
              <a:ext cx="249155" cy="876970"/>
            </a:xfrm>
            <a:custGeom>
              <a:avLst/>
              <a:gdLst/>
              <a:ahLst/>
              <a:cxnLst/>
              <a:rect l="l" t="t" r="r" b="b"/>
              <a:pathLst>
                <a:path w="3817" h="13435" extrusionOk="0">
                  <a:moveTo>
                    <a:pt x="2869" y="0"/>
                  </a:moveTo>
                  <a:cubicBezTo>
                    <a:pt x="2442" y="0"/>
                    <a:pt x="2073" y="302"/>
                    <a:pt x="2004" y="739"/>
                  </a:cubicBezTo>
                  <a:lnTo>
                    <a:pt x="90" y="12415"/>
                  </a:lnTo>
                  <a:cubicBezTo>
                    <a:pt x="1" y="12887"/>
                    <a:pt x="333" y="13346"/>
                    <a:pt x="818" y="13423"/>
                  </a:cubicBezTo>
                  <a:cubicBezTo>
                    <a:pt x="865" y="13431"/>
                    <a:pt x="912" y="13434"/>
                    <a:pt x="958" y="13434"/>
                  </a:cubicBezTo>
                  <a:cubicBezTo>
                    <a:pt x="1378" y="13434"/>
                    <a:pt x="1757" y="13132"/>
                    <a:pt x="1826" y="12696"/>
                  </a:cubicBezTo>
                  <a:lnTo>
                    <a:pt x="3740" y="1020"/>
                  </a:lnTo>
                  <a:cubicBezTo>
                    <a:pt x="3816" y="547"/>
                    <a:pt x="3497" y="88"/>
                    <a:pt x="3012" y="12"/>
                  </a:cubicBezTo>
                  <a:cubicBezTo>
                    <a:pt x="2964" y="4"/>
                    <a:pt x="2916" y="0"/>
                    <a:pt x="28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9"/>
            <p:cNvSpPr/>
            <p:nvPr/>
          </p:nvSpPr>
          <p:spPr>
            <a:xfrm>
              <a:off x="1358074" y="1611296"/>
              <a:ext cx="589825" cy="482774"/>
            </a:xfrm>
            <a:custGeom>
              <a:avLst/>
              <a:gdLst/>
              <a:ahLst/>
              <a:cxnLst/>
              <a:rect l="l" t="t" r="r" b="b"/>
              <a:pathLst>
                <a:path w="9036" h="7396" extrusionOk="0">
                  <a:moveTo>
                    <a:pt x="8044" y="0"/>
                  </a:moveTo>
                  <a:cubicBezTo>
                    <a:pt x="7851" y="0"/>
                    <a:pt x="7656" y="63"/>
                    <a:pt x="7491" y="195"/>
                  </a:cubicBezTo>
                  <a:lnTo>
                    <a:pt x="447" y="5835"/>
                  </a:lnTo>
                  <a:cubicBezTo>
                    <a:pt x="64" y="6129"/>
                    <a:pt x="1" y="6690"/>
                    <a:pt x="307" y="7073"/>
                  </a:cubicBezTo>
                  <a:cubicBezTo>
                    <a:pt x="481" y="7284"/>
                    <a:pt x="735" y="7395"/>
                    <a:pt x="992" y="7395"/>
                  </a:cubicBezTo>
                  <a:cubicBezTo>
                    <a:pt x="1185" y="7395"/>
                    <a:pt x="1380" y="7332"/>
                    <a:pt x="1545" y="7201"/>
                  </a:cubicBezTo>
                  <a:lnTo>
                    <a:pt x="8588" y="1573"/>
                  </a:lnTo>
                  <a:cubicBezTo>
                    <a:pt x="8971" y="1267"/>
                    <a:pt x="9035" y="705"/>
                    <a:pt x="8729" y="323"/>
                  </a:cubicBezTo>
                  <a:cubicBezTo>
                    <a:pt x="8554" y="112"/>
                    <a:pt x="8301" y="0"/>
                    <a:pt x="8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9"/>
            <p:cNvSpPr/>
            <p:nvPr/>
          </p:nvSpPr>
          <p:spPr>
            <a:xfrm>
              <a:off x="1399721" y="2011307"/>
              <a:ext cx="49217" cy="48369"/>
            </a:xfrm>
            <a:custGeom>
              <a:avLst/>
              <a:gdLst/>
              <a:ahLst/>
              <a:cxnLst/>
              <a:rect l="l" t="t" r="r" b="b"/>
              <a:pathLst>
                <a:path w="754" h="741" extrusionOk="0">
                  <a:moveTo>
                    <a:pt x="371" y="1"/>
                  </a:moveTo>
                  <a:cubicBezTo>
                    <a:pt x="166" y="1"/>
                    <a:pt x="1" y="179"/>
                    <a:pt x="13" y="383"/>
                  </a:cubicBezTo>
                  <a:cubicBezTo>
                    <a:pt x="13" y="588"/>
                    <a:pt x="192" y="741"/>
                    <a:pt x="396" y="741"/>
                  </a:cubicBezTo>
                  <a:cubicBezTo>
                    <a:pt x="600" y="728"/>
                    <a:pt x="753" y="562"/>
                    <a:pt x="753" y="358"/>
                  </a:cubicBezTo>
                  <a:cubicBezTo>
                    <a:pt x="741" y="154"/>
                    <a:pt x="575" y="1"/>
                    <a:pt x="3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9"/>
            <p:cNvSpPr/>
            <p:nvPr/>
          </p:nvSpPr>
          <p:spPr>
            <a:xfrm>
              <a:off x="1857045" y="1644782"/>
              <a:ext cx="48369" cy="48434"/>
            </a:xfrm>
            <a:custGeom>
              <a:avLst/>
              <a:gdLst/>
              <a:ahLst/>
              <a:cxnLst/>
              <a:rect l="l" t="t" r="r" b="b"/>
              <a:pathLst>
                <a:path w="741" h="742" extrusionOk="0">
                  <a:moveTo>
                    <a:pt x="380" y="0"/>
                  </a:moveTo>
                  <a:cubicBezTo>
                    <a:pt x="372" y="0"/>
                    <a:pt x="365" y="0"/>
                    <a:pt x="357" y="1"/>
                  </a:cubicBezTo>
                  <a:cubicBezTo>
                    <a:pt x="153" y="1"/>
                    <a:pt x="0" y="180"/>
                    <a:pt x="0" y="384"/>
                  </a:cubicBezTo>
                  <a:cubicBezTo>
                    <a:pt x="13" y="588"/>
                    <a:pt x="179" y="741"/>
                    <a:pt x="383" y="741"/>
                  </a:cubicBezTo>
                  <a:cubicBezTo>
                    <a:pt x="587" y="728"/>
                    <a:pt x="740" y="562"/>
                    <a:pt x="740" y="358"/>
                  </a:cubicBezTo>
                  <a:cubicBezTo>
                    <a:pt x="728" y="161"/>
                    <a:pt x="573" y="0"/>
                    <a:pt x="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9"/>
            <p:cNvSpPr/>
            <p:nvPr/>
          </p:nvSpPr>
          <p:spPr>
            <a:xfrm>
              <a:off x="1272302" y="2770598"/>
              <a:ext cx="51698" cy="48369"/>
            </a:xfrm>
            <a:custGeom>
              <a:avLst/>
              <a:gdLst/>
              <a:ahLst/>
              <a:cxnLst/>
              <a:rect l="l" t="t" r="r" b="b"/>
              <a:pathLst>
                <a:path w="792" h="741" extrusionOk="0">
                  <a:moveTo>
                    <a:pt x="392" y="0"/>
                  </a:moveTo>
                  <a:cubicBezTo>
                    <a:pt x="215" y="0"/>
                    <a:pt x="60" y="131"/>
                    <a:pt x="26" y="313"/>
                  </a:cubicBezTo>
                  <a:cubicBezTo>
                    <a:pt x="0" y="517"/>
                    <a:pt x="128" y="708"/>
                    <a:pt x="332" y="734"/>
                  </a:cubicBezTo>
                  <a:cubicBezTo>
                    <a:pt x="355" y="738"/>
                    <a:pt x="377" y="740"/>
                    <a:pt x="399" y="740"/>
                  </a:cubicBezTo>
                  <a:cubicBezTo>
                    <a:pt x="577" y="740"/>
                    <a:pt x="730" y="609"/>
                    <a:pt x="753" y="427"/>
                  </a:cubicBezTo>
                  <a:cubicBezTo>
                    <a:pt x="791" y="236"/>
                    <a:pt x="651" y="45"/>
                    <a:pt x="460" y="6"/>
                  </a:cubicBezTo>
                  <a:cubicBezTo>
                    <a:pt x="437" y="2"/>
                    <a:pt x="414" y="0"/>
                    <a:pt x="3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9"/>
            <p:cNvSpPr/>
            <p:nvPr/>
          </p:nvSpPr>
          <p:spPr>
            <a:xfrm>
              <a:off x="1223149" y="4118744"/>
              <a:ext cx="141647" cy="140798"/>
            </a:xfrm>
            <a:custGeom>
              <a:avLst/>
              <a:gdLst/>
              <a:ahLst/>
              <a:cxnLst/>
              <a:rect l="l" t="t" r="r" b="b"/>
              <a:pathLst>
                <a:path w="2170" h="2157" extrusionOk="0">
                  <a:moveTo>
                    <a:pt x="1085" y="0"/>
                  </a:moveTo>
                  <a:cubicBezTo>
                    <a:pt x="485" y="0"/>
                    <a:pt x="0" y="485"/>
                    <a:pt x="0" y="1085"/>
                  </a:cubicBezTo>
                  <a:cubicBezTo>
                    <a:pt x="0" y="1672"/>
                    <a:pt x="485" y="2157"/>
                    <a:pt x="1085" y="2157"/>
                  </a:cubicBezTo>
                  <a:cubicBezTo>
                    <a:pt x="1685" y="2157"/>
                    <a:pt x="2170" y="1685"/>
                    <a:pt x="2170" y="1085"/>
                  </a:cubicBezTo>
                  <a:cubicBezTo>
                    <a:pt x="2170" y="485"/>
                    <a:pt x="1685" y="0"/>
                    <a:pt x="10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9"/>
            <p:cNvSpPr/>
            <p:nvPr/>
          </p:nvSpPr>
          <p:spPr>
            <a:xfrm>
              <a:off x="945725" y="3429690"/>
              <a:ext cx="160054" cy="141190"/>
            </a:xfrm>
            <a:custGeom>
              <a:avLst/>
              <a:gdLst/>
              <a:ahLst/>
              <a:cxnLst/>
              <a:rect l="l" t="t" r="r" b="b"/>
              <a:pathLst>
                <a:path w="2452" h="2163" extrusionOk="0">
                  <a:moveTo>
                    <a:pt x="1219" y="0"/>
                  </a:moveTo>
                  <a:cubicBezTo>
                    <a:pt x="1094" y="0"/>
                    <a:pt x="967" y="22"/>
                    <a:pt x="843" y="67"/>
                  </a:cubicBezTo>
                  <a:cubicBezTo>
                    <a:pt x="294" y="284"/>
                    <a:pt x="1" y="909"/>
                    <a:pt x="218" y="1458"/>
                  </a:cubicBezTo>
                  <a:cubicBezTo>
                    <a:pt x="377" y="1895"/>
                    <a:pt x="792" y="2162"/>
                    <a:pt x="1233" y="2162"/>
                  </a:cubicBezTo>
                  <a:cubicBezTo>
                    <a:pt x="1358" y="2162"/>
                    <a:pt x="1485" y="2141"/>
                    <a:pt x="1609" y="2096"/>
                  </a:cubicBezTo>
                  <a:cubicBezTo>
                    <a:pt x="2170" y="1879"/>
                    <a:pt x="2451" y="1266"/>
                    <a:pt x="2234" y="705"/>
                  </a:cubicBezTo>
                  <a:cubicBezTo>
                    <a:pt x="2075" y="267"/>
                    <a:pt x="1660" y="0"/>
                    <a:pt x="1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9"/>
            <p:cNvSpPr/>
            <p:nvPr/>
          </p:nvSpPr>
          <p:spPr>
            <a:xfrm>
              <a:off x="1378832" y="2139705"/>
              <a:ext cx="120106" cy="351506"/>
            </a:xfrm>
            <a:custGeom>
              <a:avLst/>
              <a:gdLst/>
              <a:ahLst/>
              <a:cxnLst/>
              <a:rect l="l" t="t" r="r" b="b"/>
              <a:pathLst>
                <a:path w="1840" h="5385" extrusionOk="0">
                  <a:moveTo>
                    <a:pt x="1119" y="1"/>
                  </a:moveTo>
                  <a:cubicBezTo>
                    <a:pt x="1082" y="1"/>
                    <a:pt x="1045" y="29"/>
                    <a:pt x="1061" y="75"/>
                  </a:cubicBezTo>
                  <a:cubicBezTo>
                    <a:pt x="1431" y="1032"/>
                    <a:pt x="1699" y="2092"/>
                    <a:pt x="1495" y="3125"/>
                  </a:cubicBezTo>
                  <a:cubicBezTo>
                    <a:pt x="1316" y="4006"/>
                    <a:pt x="805" y="4784"/>
                    <a:pt x="53" y="5269"/>
                  </a:cubicBezTo>
                  <a:cubicBezTo>
                    <a:pt x="1" y="5310"/>
                    <a:pt x="33" y="5385"/>
                    <a:pt x="81" y="5385"/>
                  </a:cubicBezTo>
                  <a:cubicBezTo>
                    <a:pt x="92" y="5385"/>
                    <a:pt x="104" y="5381"/>
                    <a:pt x="116" y="5371"/>
                  </a:cubicBezTo>
                  <a:cubicBezTo>
                    <a:pt x="882" y="4873"/>
                    <a:pt x="1405" y="4095"/>
                    <a:pt x="1597" y="3214"/>
                  </a:cubicBezTo>
                  <a:cubicBezTo>
                    <a:pt x="1839" y="2143"/>
                    <a:pt x="1571" y="1045"/>
                    <a:pt x="1176" y="37"/>
                  </a:cubicBezTo>
                  <a:cubicBezTo>
                    <a:pt x="1166" y="12"/>
                    <a:pt x="1142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9"/>
            <p:cNvSpPr/>
            <p:nvPr/>
          </p:nvSpPr>
          <p:spPr>
            <a:xfrm>
              <a:off x="847484" y="4350278"/>
              <a:ext cx="865481" cy="34204"/>
            </a:xfrm>
            <a:custGeom>
              <a:avLst/>
              <a:gdLst/>
              <a:ahLst/>
              <a:cxnLst/>
              <a:rect l="l" t="t" r="r" b="b"/>
              <a:pathLst>
                <a:path w="13259" h="524" extrusionOk="0">
                  <a:moveTo>
                    <a:pt x="141" y="1"/>
                  </a:moveTo>
                  <a:lnTo>
                    <a:pt x="0" y="524"/>
                  </a:lnTo>
                  <a:lnTo>
                    <a:pt x="13259" y="524"/>
                  </a:lnTo>
                  <a:lnTo>
                    <a:pt x="131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9"/>
            <p:cNvSpPr/>
            <p:nvPr/>
          </p:nvSpPr>
          <p:spPr>
            <a:xfrm>
              <a:off x="3831192" y="2217906"/>
              <a:ext cx="489824" cy="408556"/>
            </a:xfrm>
            <a:custGeom>
              <a:avLst/>
              <a:gdLst/>
              <a:ahLst/>
              <a:cxnLst/>
              <a:rect l="l" t="t" r="r" b="b"/>
              <a:pathLst>
                <a:path w="7504" h="6259" extrusionOk="0">
                  <a:moveTo>
                    <a:pt x="5576" y="0"/>
                  </a:moveTo>
                  <a:lnTo>
                    <a:pt x="5576" y="13"/>
                  </a:lnTo>
                  <a:cubicBezTo>
                    <a:pt x="4594" y="1034"/>
                    <a:pt x="3956" y="3612"/>
                    <a:pt x="3866" y="3675"/>
                  </a:cubicBezTo>
                  <a:cubicBezTo>
                    <a:pt x="3853" y="3685"/>
                    <a:pt x="3835" y="3690"/>
                    <a:pt x="3813" y="3690"/>
                  </a:cubicBezTo>
                  <a:cubicBezTo>
                    <a:pt x="3338" y="3690"/>
                    <a:pt x="983" y="1417"/>
                    <a:pt x="983" y="1417"/>
                  </a:cubicBezTo>
                  <a:lnTo>
                    <a:pt x="0" y="2603"/>
                  </a:lnTo>
                  <a:cubicBezTo>
                    <a:pt x="0" y="2603"/>
                    <a:pt x="1161" y="3880"/>
                    <a:pt x="2501" y="5156"/>
                  </a:cubicBezTo>
                  <a:cubicBezTo>
                    <a:pt x="3273" y="5892"/>
                    <a:pt x="3825" y="6259"/>
                    <a:pt x="4287" y="6259"/>
                  </a:cubicBezTo>
                  <a:cubicBezTo>
                    <a:pt x="4658" y="6259"/>
                    <a:pt x="4972" y="6023"/>
                    <a:pt x="5296" y="5551"/>
                  </a:cubicBezTo>
                  <a:cubicBezTo>
                    <a:pt x="5959" y="4594"/>
                    <a:pt x="7503" y="1251"/>
                    <a:pt x="7503" y="1251"/>
                  </a:cubicBezTo>
                  <a:lnTo>
                    <a:pt x="5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9"/>
            <p:cNvSpPr/>
            <p:nvPr/>
          </p:nvSpPr>
          <p:spPr>
            <a:xfrm>
              <a:off x="3707885" y="2231222"/>
              <a:ext cx="204964" cy="149219"/>
            </a:xfrm>
            <a:custGeom>
              <a:avLst/>
              <a:gdLst/>
              <a:ahLst/>
              <a:cxnLst/>
              <a:rect l="l" t="t" r="r" b="b"/>
              <a:pathLst>
                <a:path w="3140" h="2286" extrusionOk="0">
                  <a:moveTo>
                    <a:pt x="919" y="0"/>
                  </a:moveTo>
                  <a:cubicBezTo>
                    <a:pt x="715" y="0"/>
                    <a:pt x="843" y="179"/>
                    <a:pt x="843" y="179"/>
                  </a:cubicBezTo>
                  <a:cubicBezTo>
                    <a:pt x="843" y="179"/>
                    <a:pt x="670" y="58"/>
                    <a:pt x="551" y="58"/>
                  </a:cubicBezTo>
                  <a:cubicBezTo>
                    <a:pt x="526" y="58"/>
                    <a:pt x="503" y="64"/>
                    <a:pt x="485" y="77"/>
                  </a:cubicBezTo>
                  <a:cubicBezTo>
                    <a:pt x="460" y="103"/>
                    <a:pt x="434" y="192"/>
                    <a:pt x="536" y="294"/>
                  </a:cubicBezTo>
                  <a:cubicBezTo>
                    <a:pt x="753" y="499"/>
                    <a:pt x="1220" y="908"/>
                    <a:pt x="1272" y="953"/>
                  </a:cubicBezTo>
                  <a:lnTo>
                    <a:pt x="1272" y="953"/>
                  </a:lnTo>
                  <a:cubicBezTo>
                    <a:pt x="1207" y="900"/>
                    <a:pt x="571" y="432"/>
                    <a:pt x="473" y="371"/>
                  </a:cubicBezTo>
                  <a:cubicBezTo>
                    <a:pt x="417" y="335"/>
                    <a:pt x="365" y="320"/>
                    <a:pt x="320" y="320"/>
                  </a:cubicBezTo>
                  <a:cubicBezTo>
                    <a:pt x="251" y="320"/>
                    <a:pt x="197" y="355"/>
                    <a:pt x="166" y="409"/>
                  </a:cubicBezTo>
                  <a:cubicBezTo>
                    <a:pt x="103" y="524"/>
                    <a:pt x="919" y="1174"/>
                    <a:pt x="932" y="1225"/>
                  </a:cubicBezTo>
                  <a:cubicBezTo>
                    <a:pt x="932" y="1225"/>
                    <a:pt x="424" y="977"/>
                    <a:pt x="214" y="977"/>
                  </a:cubicBezTo>
                  <a:cubicBezTo>
                    <a:pt x="196" y="977"/>
                    <a:pt x="180" y="979"/>
                    <a:pt x="166" y="983"/>
                  </a:cubicBezTo>
                  <a:cubicBezTo>
                    <a:pt x="0" y="1047"/>
                    <a:pt x="396" y="1277"/>
                    <a:pt x="677" y="1455"/>
                  </a:cubicBezTo>
                  <a:cubicBezTo>
                    <a:pt x="932" y="1634"/>
                    <a:pt x="1417" y="1978"/>
                    <a:pt x="1698" y="2131"/>
                  </a:cubicBezTo>
                  <a:cubicBezTo>
                    <a:pt x="1881" y="2226"/>
                    <a:pt x="2045" y="2285"/>
                    <a:pt x="2204" y="2285"/>
                  </a:cubicBezTo>
                  <a:cubicBezTo>
                    <a:pt x="2344" y="2285"/>
                    <a:pt x="2479" y="2239"/>
                    <a:pt x="2616" y="2131"/>
                  </a:cubicBezTo>
                  <a:cubicBezTo>
                    <a:pt x="2897" y="1915"/>
                    <a:pt x="2999" y="1634"/>
                    <a:pt x="2999" y="1634"/>
                  </a:cubicBezTo>
                  <a:lnTo>
                    <a:pt x="2999" y="1647"/>
                  </a:lnTo>
                  <a:cubicBezTo>
                    <a:pt x="2999" y="1647"/>
                    <a:pt x="3140" y="1225"/>
                    <a:pt x="2974" y="919"/>
                  </a:cubicBezTo>
                  <a:cubicBezTo>
                    <a:pt x="2808" y="600"/>
                    <a:pt x="2757" y="307"/>
                    <a:pt x="2616" y="77"/>
                  </a:cubicBezTo>
                  <a:cubicBezTo>
                    <a:pt x="2584" y="24"/>
                    <a:pt x="2557" y="3"/>
                    <a:pt x="2533" y="3"/>
                  </a:cubicBezTo>
                  <a:cubicBezTo>
                    <a:pt x="2455" y="3"/>
                    <a:pt x="2425" y="249"/>
                    <a:pt x="2425" y="396"/>
                  </a:cubicBezTo>
                  <a:cubicBezTo>
                    <a:pt x="2437" y="578"/>
                    <a:pt x="2438" y="794"/>
                    <a:pt x="2318" y="794"/>
                  </a:cubicBezTo>
                  <a:cubicBezTo>
                    <a:pt x="2311" y="794"/>
                    <a:pt x="2305" y="793"/>
                    <a:pt x="2297" y="792"/>
                  </a:cubicBezTo>
                  <a:cubicBezTo>
                    <a:pt x="2144" y="779"/>
                    <a:pt x="1123" y="13"/>
                    <a:pt x="919" y="0"/>
                  </a:cubicBezTo>
                  <a:close/>
                </a:path>
              </a:pathLst>
            </a:custGeom>
            <a:solidFill>
              <a:srgbClr val="FFB1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9"/>
            <p:cNvSpPr/>
            <p:nvPr/>
          </p:nvSpPr>
          <p:spPr>
            <a:xfrm>
              <a:off x="3852015" y="2293691"/>
              <a:ext cx="15013" cy="45888"/>
            </a:xfrm>
            <a:custGeom>
              <a:avLst/>
              <a:gdLst/>
              <a:ahLst/>
              <a:cxnLst/>
              <a:rect l="l" t="t" r="r" b="b"/>
              <a:pathLst>
                <a:path w="230" h="703" fill="none" extrusionOk="0">
                  <a:moveTo>
                    <a:pt x="89" y="1"/>
                  </a:moveTo>
                  <a:cubicBezTo>
                    <a:pt x="26" y="115"/>
                    <a:pt x="0" y="256"/>
                    <a:pt x="26" y="383"/>
                  </a:cubicBezTo>
                  <a:cubicBezTo>
                    <a:pt x="51" y="511"/>
                    <a:pt x="128" y="626"/>
                    <a:pt x="230" y="702"/>
                  </a:cubicBezTo>
                </a:path>
              </a:pathLst>
            </a:custGeom>
            <a:noFill/>
            <a:ln w="9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9"/>
            <p:cNvSpPr/>
            <p:nvPr/>
          </p:nvSpPr>
          <p:spPr>
            <a:xfrm>
              <a:off x="4099347" y="2845926"/>
              <a:ext cx="370762" cy="1671823"/>
            </a:xfrm>
            <a:custGeom>
              <a:avLst/>
              <a:gdLst/>
              <a:ahLst/>
              <a:cxnLst/>
              <a:rect l="l" t="t" r="r" b="b"/>
              <a:pathLst>
                <a:path w="5680" h="25612" extrusionOk="0">
                  <a:moveTo>
                    <a:pt x="741" y="1"/>
                  </a:moveTo>
                  <a:lnTo>
                    <a:pt x="14" y="12621"/>
                  </a:lnTo>
                  <a:lnTo>
                    <a:pt x="1" y="12608"/>
                  </a:lnTo>
                  <a:lnTo>
                    <a:pt x="116" y="24386"/>
                  </a:lnTo>
                  <a:lnTo>
                    <a:pt x="154" y="25611"/>
                  </a:lnTo>
                  <a:lnTo>
                    <a:pt x="1060" y="25560"/>
                  </a:lnTo>
                  <a:lnTo>
                    <a:pt x="1405" y="23417"/>
                  </a:lnTo>
                  <a:cubicBezTo>
                    <a:pt x="1405" y="23417"/>
                    <a:pt x="2438" y="19346"/>
                    <a:pt x="2668" y="15658"/>
                  </a:cubicBezTo>
                  <a:cubicBezTo>
                    <a:pt x="2719" y="14816"/>
                    <a:pt x="2515" y="13821"/>
                    <a:pt x="2604" y="13157"/>
                  </a:cubicBezTo>
                  <a:cubicBezTo>
                    <a:pt x="2693" y="12570"/>
                    <a:pt x="2923" y="12200"/>
                    <a:pt x="3255" y="10873"/>
                  </a:cubicBezTo>
                  <a:cubicBezTo>
                    <a:pt x="3651" y="9265"/>
                    <a:pt x="4059" y="7121"/>
                    <a:pt x="3957" y="5437"/>
                  </a:cubicBezTo>
                  <a:cubicBezTo>
                    <a:pt x="3957" y="5437"/>
                    <a:pt x="5679" y="3638"/>
                    <a:pt x="5233" y="1188"/>
                  </a:cubicBezTo>
                  <a:lnTo>
                    <a:pt x="741" y="1"/>
                  </a:lnTo>
                  <a:close/>
                </a:path>
              </a:pathLst>
            </a:custGeom>
            <a:solidFill>
              <a:srgbClr val="FFB1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9"/>
            <p:cNvSpPr/>
            <p:nvPr/>
          </p:nvSpPr>
          <p:spPr>
            <a:xfrm>
              <a:off x="3974408" y="4440163"/>
              <a:ext cx="238319" cy="168410"/>
            </a:xfrm>
            <a:custGeom>
              <a:avLst/>
              <a:gdLst/>
              <a:ahLst/>
              <a:cxnLst/>
              <a:rect l="l" t="t" r="r" b="b"/>
              <a:pathLst>
                <a:path w="3651" h="2580" extrusionOk="0">
                  <a:moveTo>
                    <a:pt x="2895" y="0"/>
                  </a:moveTo>
                  <a:cubicBezTo>
                    <a:pt x="2841" y="0"/>
                    <a:pt x="2786" y="5"/>
                    <a:pt x="2732" y="15"/>
                  </a:cubicBezTo>
                  <a:lnTo>
                    <a:pt x="1877" y="168"/>
                  </a:lnTo>
                  <a:cubicBezTo>
                    <a:pt x="1545" y="1622"/>
                    <a:pt x="894" y="2094"/>
                    <a:pt x="894" y="2094"/>
                  </a:cubicBezTo>
                  <a:cubicBezTo>
                    <a:pt x="677" y="2146"/>
                    <a:pt x="473" y="2222"/>
                    <a:pt x="294" y="2337"/>
                  </a:cubicBezTo>
                  <a:cubicBezTo>
                    <a:pt x="1" y="2541"/>
                    <a:pt x="473" y="2579"/>
                    <a:pt x="1609" y="2579"/>
                  </a:cubicBezTo>
                  <a:cubicBezTo>
                    <a:pt x="2591" y="2579"/>
                    <a:pt x="2808" y="2184"/>
                    <a:pt x="2923" y="1814"/>
                  </a:cubicBezTo>
                  <a:cubicBezTo>
                    <a:pt x="2998" y="1551"/>
                    <a:pt x="3218" y="1268"/>
                    <a:pt x="3329" y="1268"/>
                  </a:cubicBezTo>
                  <a:cubicBezTo>
                    <a:pt x="3369" y="1268"/>
                    <a:pt x="3395" y="1305"/>
                    <a:pt x="3395" y="1393"/>
                  </a:cubicBezTo>
                  <a:lnTo>
                    <a:pt x="3433" y="2401"/>
                  </a:lnTo>
                  <a:lnTo>
                    <a:pt x="3587" y="2401"/>
                  </a:lnTo>
                  <a:cubicBezTo>
                    <a:pt x="3638" y="1865"/>
                    <a:pt x="3650" y="1329"/>
                    <a:pt x="3612" y="806"/>
                  </a:cubicBezTo>
                  <a:cubicBezTo>
                    <a:pt x="3599" y="640"/>
                    <a:pt x="3574" y="487"/>
                    <a:pt x="3536" y="334"/>
                  </a:cubicBezTo>
                  <a:cubicBezTo>
                    <a:pt x="3523" y="308"/>
                    <a:pt x="3510" y="270"/>
                    <a:pt x="3485" y="244"/>
                  </a:cubicBezTo>
                  <a:cubicBezTo>
                    <a:pt x="3350" y="88"/>
                    <a:pt x="3130" y="0"/>
                    <a:pt x="28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9"/>
            <p:cNvSpPr/>
            <p:nvPr/>
          </p:nvSpPr>
          <p:spPr>
            <a:xfrm>
              <a:off x="4031916" y="4416925"/>
              <a:ext cx="169976" cy="160838"/>
            </a:xfrm>
            <a:custGeom>
              <a:avLst/>
              <a:gdLst/>
              <a:ahLst/>
              <a:cxnLst/>
              <a:rect l="l" t="t" r="r" b="b"/>
              <a:pathLst>
                <a:path w="2604" h="2464" extrusionOk="0">
                  <a:moveTo>
                    <a:pt x="1162" y="0"/>
                  </a:moveTo>
                  <a:cubicBezTo>
                    <a:pt x="1162" y="0"/>
                    <a:pt x="970" y="664"/>
                    <a:pt x="651" y="1404"/>
                  </a:cubicBezTo>
                  <a:cubicBezTo>
                    <a:pt x="524" y="1774"/>
                    <a:pt x="307" y="2131"/>
                    <a:pt x="0" y="2450"/>
                  </a:cubicBezTo>
                  <a:cubicBezTo>
                    <a:pt x="0" y="2450"/>
                    <a:pt x="94" y="2463"/>
                    <a:pt x="229" y="2463"/>
                  </a:cubicBezTo>
                  <a:cubicBezTo>
                    <a:pt x="473" y="2463"/>
                    <a:pt x="854" y="2421"/>
                    <a:pt x="1059" y="2183"/>
                  </a:cubicBezTo>
                  <a:cubicBezTo>
                    <a:pt x="1382" y="1823"/>
                    <a:pt x="1824" y="610"/>
                    <a:pt x="2539" y="610"/>
                  </a:cubicBezTo>
                  <a:cubicBezTo>
                    <a:pt x="2560" y="610"/>
                    <a:pt x="2582" y="611"/>
                    <a:pt x="2604" y="613"/>
                  </a:cubicBezTo>
                  <a:cubicBezTo>
                    <a:pt x="2540" y="511"/>
                    <a:pt x="2348" y="294"/>
                    <a:pt x="2272" y="205"/>
                  </a:cubicBezTo>
                  <a:cubicBezTo>
                    <a:pt x="2144" y="77"/>
                    <a:pt x="1162" y="0"/>
                    <a:pt x="1162" y="0"/>
                  </a:cubicBezTo>
                  <a:close/>
                </a:path>
              </a:pathLst>
            </a:custGeom>
            <a:solidFill>
              <a:srgbClr val="FFB1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9"/>
            <p:cNvSpPr/>
            <p:nvPr/>
          </p:nvSpPr>
          <p:spPr>
            <a:xfrm>
              <a:off x="4285971" y="2878434"/>
              <a:ext cx="482317" cy="1518558"/>
            </a:xfrm>
            <a:custGeom>
              <a:avLst/>
              <a:gdLst/>
              <a:ahLst/>
              <a:cxnLst/>
              <a:rect l="l" t="t" r="r" b="b"/>
              <a:pathLst>
                <a:path w="7389" h="23264" extrusionOk="0">
                  <a:moveTo>
                    <a:pt x="4632" y="0"/>
                  </a:moveTo>
                  <a:lnTo>
                    <a:pt x="0" y="141"/>
                  </a:lnTo>
                  <a:lnTo>
                    <a:pt x="2897" y="12455"/>
                  </a:lnTo>
                  <a:lnTo>
                    <a:pt x="6138" y="23263"/>
                  </a:lnTo>
                  <a:lnTo>
                    <a:pt x="7389" y="22880"/>
                  </a:lnTo>
                  <a:cubicBezTo>
                    <a:pt x="7389" y="22880"/>
                    <a:pt x="7146" y="18197"/>
                    <a:pt x="6304" y="14611"/>
                  </a:cubicBezTo>
                  <a:cubicBezTo>
                    <a:pt x="6113" y="13782"/>
                    <a:pt x="5641" y="12889"/>
                    <a:pt x="5538" y="12225"/>
                  </a:cubicBezTo>
                  <a:cubicBezTo>
                    <a:pt x="5449" y="11638"/>
                    <a:pt x="5564" y="11217"/>
                    <a:pt x="5500" y="9852"/>
                  </a:cubicBezTo>
                  <a:cubicBezTo>
                    <a:pt x="5424" y="8193"/>
                    <a:pt x="5207" y="6011"/>
                    <a:pt x="4620" y="4441"/>
                  </a:cubicBezTo>
                  <a:cubicBezTo>
                    <a:pt x="4620" y="4441"/>
                    <a:pt x="5755" y="2221"/>
                    <a:pt x="4632" y="0"/>
                  </a:cubicBezTo>
                  <a:close/>
                </a:path>
              </a:pathLst>
            </a:custGeom>
            <a:solidFill>
              <a:srgbClr val="FFB1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9"/>
            <p:cNvSpPr/>
            <p:nvPr/>
          </p:nvSpPr>
          <p:spPr>
            <a:xfrm>
              <a:off x="4641204" y="4377955"/>
              <a:ext cx="206269" cy="219650"/>
            </a:xfrm>
            <a:custGeom>
              <a:avLst/>
              <a:gdLst/>
              <a:ahLst/>
              <a:cxnLst/>
              <a:rect l="l" t="t" r="r" b="b"/>
              <a:pathLst>
                <a:path w="3160" h="3365" extrusionOk="0">
                  <a:moveTo>
                    <a:pt x="1936" y="0"/>
                  </a:moveTo>
                  <a:cubicBezTo>
                    <a:pt x="1774" y="0"/>
                    <a:pt x="1602" y="46"/>
                    <a:pt x="1449" y="138"/>
                  </a:cubicBezTo>
                  <a:lnTo>
                    <a:pt x="722" y="597"/>
                  </a:lnTo>
                  <a:cubicBezTo>
                    <a:pt x="964" y="2065"/>
                    <a:pt x="543" y="2754"/>
                    <a:pt x="543" y="2754"/>
                  </a:cubicBezTo>
                  <a:cubicBezTo>
                    <a:pt x="352" y="2882"/>
                    <a:pt x="199" y="3035"/>
                    <a:pt x="71" y="3201"/>
                  </a:cubicBezTo>
                  <a:cubicBezTo>
                    <a:pt x="1" y="3313"/>
                    <a:pt x="18" y="3365"/>
                    <a:pt x="119" y="3365"/>
                  </a:cubicBezTo>
                  <a:cubicBezTo>
                    <a:pt x="294" y="3365"/>
                    <a:pt x="722" y="3208"/>
                    <a:pt x="1385" y="2933"/>
                  </a:cubicBezTo>
                  <a:cubicBezTo>
                    <a:pt x="2304" y="2563"/>
                    <a:pt x="2355" y="2103"/>
                    <a:pt x="2317" y="1733"/>
                  </a:cubicBezTo>
                  <a:cubicBezTo>
                    <a:pt x="2277" y="1434"/>
                    <a:pt x="2393" y="1064"/>
                    <a:pt x="2507" y="1064"/>
                  </a:cubicBezTo>
                  <a:cubicBezTo>
                    <a:pt x="2538" y="1064"/>
                    <a:pt x="2570" y="1092"/>
                    <a:pt x="2598" y="1159"/>
                  </a:cubicBezTo>
                  <a:lnTo>
                    <a:pt x="3006" y="2078"/>
                  </a:lnTo>
                  <a:lnTo>
                    <a:pt x="3159" y="2014"/>
                  </a:lnTo>
                  <a:cubicBezTo>
                    <a:pt x="2993" y="1503"/>
                    <a:pt x="2802" y="1006"/>
                    <a:pt x="2572" y="534"/>
                  </a:cubicBezTo>
                  <a:cubicBezTo>
                    <a:pt x="2495" y="393"/>
                    <a:pt x="2419" y="253"/>
                    <a:pt x="2317" y="125"/>
                  </a:cubicBezTo>
                  <a:cubicBezTo>
                    <a:pt x="2304" y="100"/>
                    <a:pt x="2266" y="87"/>
                    <a:pt x="2240" y="61"/>
                  </a:cubicBezTo>
                  <a:cubicBezTo>
                    <a:pt x="2148" y="21"/>
                    <a:pt x="2044" y="0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9"/>
            <p:cNvSpPr/>
            <p:nvPr/>
          </p:nvSpPr>
          <p:spPr>
            <a:xfrm>
              <a:off x="4675800" y="4370905"/>
              <a:ext cx="111686" cy="187666"/>
            </a:xfrm>
            <a:custGeom>
              <a:avLst/>
              <a:gdLst/>
              <a:ahLst/>
              <a:cxnLst/>
              <a:rect l="l" t="t" r="r" b="b"/>
              <a:pathLst>
                <a:path w="1711" h="2875" extrusionOk="0">
                  <a:moveTo>
                    <a:pt x="1295" y="1"/>
                  </a:moveTo>
                  <a:cubicBezTo>
                    <a:pt x="960" y="1"/>
                    <a:pt x="153" y="169"/>
                    <a:pt x="153" y="169"/>
                  </a:cubicBezTo>
                  <a:cubicBezTo>
                    <a:pt x="153" y="169"/>
                    <a:pt x="217" y="859"/>
                    <a:pt x="217" y="1650"/>
                  </a:cubicBezTo>
                  <a:cubicBezTo>
                    <a:pt x="230" y="2045"/>
                    <a:pt x="166" y="2466"/>
                    <a:pt x="0" y="2875"/>
                  </a:cubicBezTo>
                  <a:cubicBezTo>
                    <a:pt x="0" y="2875"/>
                    <a:pt x="728" y="2696"/>
                    <a:pt x="881" y="2224"/>
                  </a:cubicBezTo>
                  <a:cubicBezTo>
                    <a:pt x="1047" y="1752"/>
                    <a:pt x="996" y="399"/>
                    <a:pt x="1710" y="182"/>
                  </a:cubicBezTo>
                  <a:cubicBezTo>
                    <a:pt x="1634" y="118"/>
                    <a:pt x="1532" y="55"/>
                    <a:pt x="1417" y="16"/>
                  </a:cubicBezTo>
                  <a:cubicBezTo>
                    <a:pt x="1393" y="5"/>
                    <a:pt x="1350" y="1"/>
                    <a:pt x="1295" y="1"/>
                  </a:cubicBezTo>
                  <a:close/>
                </a:path>
              </a:pathLst>
            </a:custGeom>
            <a:solidFill>
              <a:srgbClr val="FFB1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9"/>
            <p:cNvSpPr/>
            <p:nvPr/>
          </p:nvSpPr>
          <p:spPr>
            <a:xfrm>
              <a:off x="4066904" y="2689329"/>
              <a:ext cx="637280" cy="879711"/>
            </a:xfrm>
            <a:custGeom>
              <a:avLst/>
              <a:gdLst/>
              <a:ahLst/>
              <a:cxnLst/>
              <a:rect l="l" t="t" r="r" b="b"/>
              <a:pathLst>
                <a:path w="9763" h="13477" extrusionOk="0">
                  <a:moveTo>
                    <a:pt x="6585" y="1"/>
                  </a:moveTo>
                  <a:lnTo>
                    <a:pt x="1417" y="1264"/>
                  </a:lnTo>
                  <a:cubicBezTo>
                    <a:pt x="919" y="2336"/>
                    <a:pt x="728" y="4531"/>
                    <a:pt x="562" y="6815"/>
                  </a:cubicBezTo>
                  <a:cubicBezTo>
                    <a:pt x="243" y="8691"/>
                    <a:pt x="51" y="10592"/>
                    <a:pt x="0" y="12506"/>
                  </a:cubicBezTo>
                  <a:lnTo>
                    <a:pt x="0" y="12698"/>
                  </a:lnTo>
                  <a:cubicBezTo>
                    <a:pt x="0" y="12698"/>
                    <a:pt x="2871" y="13476"/>
                    <a:pt x="4773" y="13476"/>
                  </a:cubicBezTo>
                  <a:cubicBezTo>
                    <a:pt x="4789" y="13476"/>
                    <a:pt x="4805" y="13476"/>
                    <a:pt x="4822" y="13476"/>
                  </a:cubicBezTo>
                  <a:cubicBezTo>
                    <a:pt x="6726" y="13476"/>
                    <a:pt x="9737" y="12749"/>
                    <a:pt x="9737" y="12749"/>
                  </a:cubicBezTo>
                  <a:cubicBezTo>
                    <a:pt x="9737" y="12749"/>
                    <a:pt x="9762" y="6522"/>
                    <a:pt x="8792" y="3842"/>
                  </a:cubicBezTo>
                  <a:cubicBezTo>
                    <a:pt x="7823" y="1188"/>
                    <a:pt x="6585" y="1"/>
                    <a:pt x="65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9"/>
            <p:cNvSpPr/>
            <p:nvPr/>
          </p:nvSpPr>
          <p:spPr>
            <a:xfrm>
              <a:off x="4165210" y="2291994"/>
              <a:ext cx="32507" cy="125067"/>
            </a:xfrm>
            <a:custGeom>
              <a:avLst/>
              <a:gdLst/>
              <a:ahLst/>
              <a:cxnLst/>
              <a:rect l="l" t="t" r="r" b="b"/>
              <a:pathLst>
                <a:path w="498" h="1916" extrusionOk="0">
                  <a:moveTo>
                    <a:pt x="459" y="1"/>
                  </a:moveTo>
                  <a:cubicBezTo>
                    <a:pt x="306" y="243"/>
                    <a:pt x="255" y="384"/>
                    <a:pt x="166" y="677"/>
                  </a:cubicBezTo>
                  <a:cubicBezTo>
                    <a:pt x="77" y="971"/>
                    <a:pt x="26" y="1494"/>
                    <a:pt x="0" y="1775"/>
                  </a:cubicBezTo>
                  <a:lnTo>
                    <a:pt x="498" y="1915"/>
                  </a:lnTo>
                  <a:cubicBezTo>
                    <a:pt x="485" y="1252"/>
                    <a:pt x="472" y="665"/>
                    <a:pt x="4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9"/>
            <p:cNvSpPr/>
            <p:nvPr/>
          </p:nvSpPr>
          <p:spPr>
            <a:xfrm>
              <a:off x="4131854" y="2149562"/>
              <a:ext cx="534015" cy="745963"/>
            </a:xfrm>
            <a:custGeom>
              <a:avLst/>
              <a:gdLst/>
              <a:ahLst/>
              <a:cxnLst/>
              <a:rect l="l" t="t" r="r" b="b"/>
              <a:pathLst>
                <a:path w="8181" h="11428" extrusionOk="0">
                  <a:moveTo>
                    <a:pt x="5207" y="1"/>
                  </a:moveTo>
                  <a:lnTo>
                    <a:pt x="3523" y="90"/>
                  </a:lnTo>
                  <a:cubicBezTo>
                    <a:pt x="3523" y="90"/>
                    <a:pt x="2872" y="243"/>
                    <a:pt x="2323" y="422"/>
                  </a:cubicBezTo>
                  <a:cubicBezTo>
                    <a:pt x="1570" y="664"/>
                    <a:pt x="1175" y="856"/>
                    <a:pt x="996" y="1264"/>
                  </a:cubicBezTo>
                  <a:cubicBezTo>
                    <a:pt x="996" y="1264"/>
                    <a:pt x="690" y="2183"/>
                    <a:pt x="881" y="4059"/>
                  </a:cubicBezTo>
                  <a:cubicBezTo>
                    <a:pt x="932" y="4569"/>
                    <a:pt x="1047" y="7300"/>
                    <a:pt x="907" y="8181"/>
                  </a:cubicBezTo>
                  <a:lnTo>
                    <a:pt x="1" y="10426"/>
                  </a:lnTo>
                  <a:cubicBezTo>
                    <a:pt x="955" y="11171"/>
                    <a:pt x="1996" y="11427"/>
                    <a:pt x="2978" y="11427"/>
                  </a:cubicBezTo>
                  <a:cubicBezTo>
                    <a:pt x="5163" y="11427"/>
                    <a:pt x="7057" y="10158"/>
                    <a:pt x="7057" y="10158"/>
                  </a:cubicBezTo>
                  <a:cubicBezTo>
                    <a:pt x="6917" y="9737"/>
                    <a:pt x="6432" y="8870"/>
                    <a:pt x="6368" y="8461"/>
                  </a:cubicBezTo>
                  <a:cubicBezTo>
                    <a:pt x="6419" y="7925"/>
                    <a:pt x="6572" y="7581"/>
                    <a:pt x="6789" y="6649"/>
                  </a:cubicBezTo>
                  <a:cubicBezTo>
                    <a:pt x="6840" y="6471"/>
                    <a:pt x="7389" y="4327"/>
                    <a:pt x="7466" y="4161"/>
                  </a:cubicBezTo>
                  <a:lnTo>
                    <a:pt x="8180" y="1366"/>
                  </a:lnTo>
                  <a:cubicBezTo>
                    <a:pt x="7657" y="601"/>
                    <a:pt x="5207" y="1"/>
                    <a:pt x="5207" y="1"/>
                  </a:cubicBezTo>
                  <a:close/>
                </a:path>
              </a:pathLst>
            </a:custGeom>
            <a:solidFill>
              <a:srgbClr val="007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9"/>
            <p:cNvSpPr/>
            <p:nvPr/>
          </p:nvSpPr>
          <p:spPr>
            <a:xfrm>
              <a:off x="4131854" y="2149562"/>
              <a:ext cx="534015" cy="745963"/>
            </a:xfrm>
            <a:custGeom>
              <a:avLst/>
              <a:gdLst/>
              <a:ahLst/>
              <a:cxnLst/>
              <a:rect l="l" t="t" r="r" b="b"/>
              <a:pathLst>
                <a:path w="8181" h="11428" extrusionOk="0">
                  <a:moveTo>
                    <a:pt x="5207" y="1"/>
                  </a:moveTo>
                  <a:lnTo>
                    <a:pt x="3523" y="90"/>
                  </a:lnTo>
                  <a:cubicBezTo>
                    <a:pt x="3523" y="90"/>
                    <a:pt x="2872" y="243"/>
                    <a:pt x="2323" y="422"/>
                  </a:cubicBezTo>
                  <a:cubicBezTo>
                    <a:pt x="1570" y="664"/>
                    <a:pt x="1175" y="856"/>
                    <a:pt x="996" y="1264"/>
                  </a:cubicBezTo>
                  <a:cubicBezTo>
                    <a:pt x="996" y="1264"/>
                    <a:pt x="690" y="2183"/>
                    <a:pt x="881" y="4059"/>
                  </a:cubicBezTo>
                  <a:cubicBezTo>
                    <a:pt x="932" y="4569"/>
                    <a:pt x="1047" y="7300"/>
                    <a:pt x="907" y="8181"/>
                  </a:cubicBezTo>
                  <a:lnTo>
                    <a:pt x="1" y="10426"/>
                  </a:lnTo>
                  <a:cubicBezTo>
                    <a:pt x="955" y="11171"/>
                    <a:pt x="1996" y="11427"/>
                    <a:pt x="2978" y="11427"/>
                  </a:cubicBezTo>
                  <a:cubicBezTo>
                    <a:pt x="5163" y="11427"/>
                    <a:pt x="7057" y="10158"/>
                    <a:pt x="7057" y="10158"/>
                  </a:cubicBezTo>
                  <a:cubicBezTo>
                    <a:pt x="6917" y="9737"/>
                    <a:pt x="6432" y="8870"/>
                    <a:pt x="6368" y="8461"/>
                  </a:cubicBezTo>
                  <a:cubicBezTo>
                    <a:pt x="6419" y="7925"/>
                    <a:pt x="6572" y="7581"/>
                    <a:pt x="6789" y="6649"/>
                  </a:cubicBezTo>
                  <a:cubicBezTo>
                    <a:pt x="6840" y="6471"/>
                    <a:pt x="7389" y="4327"/>
                    <a:pt x="7466" y="4161"/>
                  </a:cubicBezTo>
                  <a:lnTo>
                    <a:pt x="8180" y="1366"/>
                  </a:lnTo>
                  <a:cubicBezTo>
                    <a:pt x="7657" y="601"/>
                    <a:pt x="5207" y="1"/>
                    <a:pt x="52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9"/>
            <p:cNvSpPr/>
            <p:nvPr/>
          </p:nvSpPr>
          <p:spPr>
            <a:xfrm>
              <a:off x="4019383" y="2177108"/>
              <a:ext cx="263319" cy="1181412"/>
            </a:xfrm>
            <a:custGeom>
              <a:avLst/>
              <a:gdLst/>
              <a:ahLst/>
              <a:cxnLst/>
              <a:rect l="l" t="t" r="r" b="b"/>
              <a:pathLst>
                <a:path w="4034" h="18099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3497" y="153"/>
                    <a:pt x="2961" y="319"/>
                    <a:pt x="2693" y="638"/>
                  </a:cubicBezTo>
                  <a:cubicBezTo>
                    <a:pt x="2693" y="638"/>
                    <a:pt x="1890" y="7057"/>
                    <a:pt x="1724" y="8294"/>
                  </a:cubicBezTo>
                  <a:cubicBezTo>
                    <a:pt x="1545" y="9532"/>
                    <a:pt x="1" y="16806"/>
                    <a:pt x="1" y="17495"/>
                  </a:cubicBezTo>
                  <a:cubicBezTo>
                    <a:pt x="1" y="18042"/>
                    <a:pt x="757" y="18098"/>
                    <a:pt x="1069" y="18098"/>
                  </a:cubicBezTo>
                  <a:cubicBezTo>
                    <a:pt x="1150" y="18098"/>
                    <a:pt x="1200" y="18095"/>
                    <a:pt x="1200" y="18095"/>
                  </a:cubicBezTo>
                  <a:lnTo>
                    <a:pt x="4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9"/>
            <p:cNvSpPr/>
            <p:nvPr/>
          </p:nvSpPr>
          <p:spPr>
            <a:xfrm>
              <a:off x="4087727" y="2422546"/>
              <a:ext cx="103330" cy="146085"/>
            </a:xfrm>
            <a:custGeom>
              <a:avLst/>
              <a:gdLst/>
              <a:ahLst/>
              <a:cxnLst/>
              <a:rect l="l" t="t" r="r" b="b"/>
              <a:pathLst>
                <a:path w="1583" h="2238" extrusionOk="0">
                  <a:moveTo>
                    <a:pt x="995" y="0"/>
                  </a:moveTo>
                  <a:cubicBezTo>
                    <a:pt x="935" y="0"/>
                    <a:pt x="879" y="9"/>
                    <a:pt x="830" y="30"/>
                  </a:cubicBezTo>
                  <a:cubicBezTo>
                    <a:pt x="0" y="362"/>
                    <a:pt x="128" y="1076"/>
                    <a:pt x="217" y="1344"/>
                  </a:cubicBezTo>
                  <a:cubicBezTo>
                    <a:pt x="307" y="1612"/>
                    <a:pt x="1493" y="2238"/>
                    <a:pt x="1493" y="2238"/>
                  </a:cubicBezTo>
                  <a:lnTo>
                    <a:pt x="1583" y="2110"/>
                  </a:lnTo>
                  <a:lnTo>
                    <a:pt x="1583" y="170"/>
                  </a:lnTo>
                  <a:cubicBezTo>
                    <a:pt x="1583" y="170"/>
                    <a:pt x="1259" y="0"/>
                    <a:pt x="9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9"/>
            <p:cNvSpPr/>
            <p:nvPr/>
          </p:nvSpPr>
          <p:spPr>
            <a:xfrm>
              <a:off x="4425923" y="2165424"/>
              <a:ext cx="336558" cy="1243946"/>
            </a:xfrm>
            <a:custGeom>
              <a:avLst/>
              <a:gdLst/>
              <a:ahLst/>
              <a:cxnLst/>
              <a:rect l="l" t="t" r="r" b="b"/>
              <a:pathLst>
                <a:path w="5156" h="19057" extrusionOk="0">
                  <a:moveTo>
                    <a:pt x="1544" y="0"/>
                  </a:moveTo>
                  <a:cubicBezTo>
                    <a:pt x="1544" y="0"/>
                    <a:pt x="702" y="970"/>
                    <a:pt x="485" y="2285"/>
                  </a:cubicBezTo>
                  <a:cubicBezTo>
                    <a:pt x="268" y="3599"/>
                    <a:pt x="0" y="18835"/>
                    <a:pt x="38" y="19001"/>
                  </a:cubicBezTo>
                  <a:cubicBezTo>
                    <a:pt x="49" y="19039"/>
                    <a:pt x="264" y="19057"/>
                    <a:pt x="598" y="19057"/>
                  </a:cubicBezTo>
                  <a:cubicBezTo>
                    <a:pt x="1838" y="19057"/>
                    <a:pt x="4722" y="18811"/>
                    <a:pt x="4913" y="18440"/>
                  </a:cubicBezTo>
                  <a:cubicBezTo>
                    <a:pt x="5155" y="17980"/>
                    <a:pt x="4211" y="12391"/>
                    <a:pt x="3918" y="11319"/>
                  </a:cubicBezTo>
                  <a:cubicBezTo>
                    <a:pt x="3624" y="10234"/>
                    <a:pt x="3152" y="9698"/>
                    <a:pt x="2999" y="8844"/>
                  </a:cubicBezTo>
                  <a:cubicBezTo>
                    <a:pt x="2841" y="8016"/>
                    <a:pt x="3681" y="1464"/>
                    <a:pt x="3714" y="1160"/>
                  </a:cubicBezTo>
                  <a:lnTo>
                    <a:pt x="3714" y="1160"/>
                  </a:lnTo>
                  <a:cubicBezTo>
                    <a:pt x="3777" y="1076"/>
                    <a:pt x="2433" y="89"/>
                    <a:pt x="15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9"/>
            <p:cNvSpPr/>
            <p:nvPr/>
          </p:nvSpPr>
          <p:spPr>
            <a:xfrm>
              <a:off x="3974408" y="2285336"/>
              <a:ext cx="308294" cy="433230"/>
            </a:xfrm>
            <a:custGeom>
              <a:avLst/>
              <a:gdLst/>
              <a:ahLst/>
              <a:cxnLst/>
              <a:rect l="l" t="t" r="r" b="b"/>
              <a:pathLst>
                <a:path w="4723" h="6637" extrusionOk="0">
                  <a:moveTo>
                    <a:pt x="511" y="1"/>
                  </a:moveTo>
                  <a:cubicBezTo>
                    <a:pt x="231" y="1"/>
                    <a:pt x="1" y="231"/>
                    <a:pt x="1" y="511"/>
                  </a:cubicBezTo>
                  <a:lnTo>
                    <a:pt x="1" y="6126"/>
                  </a:lnTo>
                  <a:cubicBezTo>
                    <a:pt x="1" y="6407"/>
                    <a:pt x="231" y="6636"/>
                    <a:pt x="511" y="6636"/>
                  </a:cubicBezTo>
                  <a:lnTo>
                    <a:pt x="4212" y="6636"/>
                  </a:lnTo>
                  <a:cubicBezTo>
                    <a:pt x="4493" y="6636"/>
                    <a:pt x="4722" y="6407"/>
                    <a:pt x="4722" y="6126"/>
                  </a:cubicBezTo>
                  <a:lnTo>
                    <a:pt x="4722" y="511"/>
                  </a:lnTo>
                  <a:cubicBezTo>
                    <a:pt x="4722" y="231"/>
                    <a:pt x="4493" y="1"/>
                    <a:pt x="4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9"/>
            <p:cNvSpPr/>
            <p:nvPr/>
          </p:nvSpPr>
          <p:spPr>
            <a:xfrm>
              <a:off x="4286820" y="2513606"/>
              <a:ext cx="50001" cy="70040"/>
            </a:xfrm>
            <a:custGeom>
              <a:avLst/>
              <a:gdLst/>
              <a:ahLst/>
              <a:cxnLst/>
              <a:rect l="l" t="t" r="r" b="b"/>
              <a:pathLst>
                <a:path w="766" h="1073" extrusionOk="0">
                  <a:moveTo>
                    <a:pt x="523" y="0"/>
                  </a:moveTo>
                  <a:lnTo>
                    <a:pt x="0" y="868"/>
                  </a:lnTo>
                  <a:lnTo>
                    <a:pt x="255" y="1072"/>
                  </a:lnTo>
                  <a:lnTo>
                    <a:pt x="766" y="115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FFB1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9"/>
            <p:cNvSpPr/>
            <p:nvPr/>
          </p:nvSpPr>
          <p:spPr>
            <a:xfrm>
              <a:off x="4137664" y="2441085"/>
              <a:ext cx="190016" cy="133357"/>
            </a:xfrm>
            <a:custGeom>
              <a:avLst/>
              <a:gdLst/>
              <a:ahLst/>
              <a:cxnLst/>
              <a:rect l="l" t="t" r="r" b="b"/>
              <a:pathLst>
                <a:path w="2911" h="2043" extrusionOk="0">
                  <a:moveTo>
                    <a:pt x="722" y="1"/>
                  </a:moveTo>
                  <a:cubicBezTo>
                    <a:pt x="720" y="1"/>
                    <a:pt x="717" y="1"/>
                    <a:pt x="716" y="1"/>
                  </a:cubicBezTo>
                  <a:cubicBezTo>
                    <a:pt x="511" y="14"/>
                    <a:pt x="652" y="167"/>
                    <a:pt x="652" y="167"/>
                  </a:cubicBezTo>
                  <a:cubicBezTo>
                    <a:pt x="652" y="167"/>
                    <a:pt x="494" y="80"/>
                    <a:pt x="383" y="80"/>
                  </a:cubicBezTo>
                  <a:cubicBezTo>
                    <a:pt x="353" y="80"/>
                    <a:pt x="326" y="87"/>
                    <a:pt x="307" y="103"/>
                  </a:cubicBezTo>
                  <a:cubicBezTo>
                    <a:pt x="294" y="129"/>
                    <a:pt x="269" y="218"/>
                    <a:pt x="384" y="307"/>
                  </a:cubicBezTo>
                  <a:cubicBezTo>
                    <a:pt x="583" y="474"/>
                    <a:pt x="1004" y="775"/>
                    <a:pt x="1111" y="851"/>
                  </a:cubicBezTo>
                  <a:lnTo>
                    <a:pt x="1111" y="851"/>
                  </a:lnTo>
                  <a:cubicBezTo>
                    <a:pt x="983" y="766"/>
                    <a:pt x="424" y="430"/>
                    <a:pt x="320" y="384"/>
                  </a:cubicBezTo>
                  <a:cubicBezTo>
                    <a:pt x="271" y="362"/>
                    <a:pt x="226" y="352"/>
                    <a:pt x="188" y="352"/>
                  </a:cubicBezTo>
                  <a:cubicBezTo>
                    <a:pt x="117" y="352"/>
                    <a:pt x="69" y="385"/>
                    <a:pt x="52" y="435"/>
                  </a:cubicBezTo>
                  <a:cubicBezTo>
                    <a:pt x="1" y="563"/>
                    <a:pt x="818" y="1111"/>
                    <a:pt x="830" y="1150"/>
                  </a:cubicBezTo>
                  <a:cubicBezTo>
                    <a:pt x="830" y="1150"/>
                    <a:pt x="461" y="883"/>
                    <a:pt x="274" y="883"/>
                  </a:cubicBezTo>
                  <a:cubicBezTo>
                    <a:pt x="253" y="883"/>
                    <a:pt x="234" y="886"/>
                    <a:pt x="218" y="894"/>
                  </a:cubicBezTo>
                  <a:cubicBezTo>
                    <a:pt x="78" y="971"/>
                    <a:pt x="345" y="1188"/>
                    <a:pt x="626" y="1341"/>
                  </a:cubicBezTo>
                  <a:cubicBezTo>
                    <a:pt x="894" y="1481"/>
                    <a:pt x="1366" y="1826"/>
                    <a:pt x="1634" y="1941"/>
                  </a:cubicBezTo>
                  <a:cubicBezTo>
                    <a:pt x="1792" y="2005"/>
                    <a:pt x="1933" y="2042"/>
                    <a:pt x="2064" y="2042"/>
                  </a:cubicBezTo>
                  <a:cubicBezTo>
                    <a:pt x="2221" y="2042"/>
                    <a:pt x="2363" y="1989"/>
                    <a:pt x="2502" y="1864"/>
                  </a:cubicBezTo>
                  <a:cubicBezTo>
                    <a:pt x="2744" y="1622"/>
                    <a:pt x="2821" y="1354"/>
                    <a:pt x="2821" y="1354"/>
                  </a:cubicBezTo>
                  <a:cubicBezTo>
                    <a:pt x="2821" y="1354"/>
                    <a:pt x="2910" y="958"/>
                    <a:pt x="2732" y="677"/>
                  </a:cubicBezTo>
                  <a:cubicBezTo>
                    <a:pt x="2540" y="397"/>
                    <a:pt x="2438" y="320"/>
                    <a:pt x="2196" y="180"/>
                  </a:cubicBezTo>
                  <a:lnTo>
                    <a:pt x="2196" y="614"/>
                  </a:lnTo>
                  <a:cubicBezTo>
                    <a:pt x="2057" y="614"/>
                    <a:pt x="930" y="1"/>
                    <a:pt x="722" y="1"/>
                  </a:cubicBezTo>
                  <a:close/>
                </a:path>
              </a:pathLst>
            </a:custGeom>
            <a:solidFill>
              <a:srgbClr val="FFB1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9"/>
            <p:cNvSpPr/>
            <p:nvPr/>
          </p:nvSpPr>
          <p:spPr>
            <a:xfrm>
              <a:off x="4282642" y="2218624"/>
              <a:ext cx="418217" cy="518283"/>
            </a:xfrm>
            <a:custGeom>
              <a:avLst/>
              <a:gdLst/>
              <a:ahLst/>
              <a:cxnLst/>
              <a:rect l="l" t="t" r="r" b="b"/>
              <a:pathLst>
                <a:path w="6407" h="7940" extrusionOk="0">
                  <a:moveTo>
                    <a:pt x="5148" y="1"/>
                  </a:moveTo>
                  <a:cubicBezTo>
                    <a:pt x="4693" y="1"/>
                    <a:pt x="4329" y="366"/>
                    <a:pt x="4109" y="653"/>
                  </a:cubicBezTo>
                  <a:cubicBezTo>
                    <a:pt x="3586" y="1355"/>
                    <a:pt x="3931" y="3320"/>
                    <a:pt x="3931" y="3320"/>
                  </a:cubicBezTo>
                  <a:cubicBezTo>
                    <a:pt x="3956" y="4290"/>
                    <a:pt x="3956" y="5515"/>
                    <a:pt x="3905" y="5578"/>
                  </a:cubicBezTo>
                  <a:lnTo>
                    <a:pt x="957" y="4392"/>
                  </a:lnTo>
                  <a:lnTo>
                    <a:pt x="0" y="6204"/>
                  </a:lnTo>
                  <a:cubicBezTo>
                    <a:pt x="0" y="6204"/>
                    <a:pt x="1085" y="6701"/>
                    <a:pt x="2744" y="7442"/>
                  </a:cubicBezTo>
                  <a:cubicBezTo>
                    <a:pt x="3477" y="7768"/>
                    <a:pt x="4073" y="7939"/>
                    <a:pt x="4548" y="7939"/>
                  </a:cubicBezTo>
                  <a:cubicBezTo>
                    <a:pt x="5206" y="7939"/>
                    <a:pt x="5633" y="7610"/>
                    <a:pt x="5870" y="6906"/>
                  </a:cubicBezTo>
                  <a:cubicBezTo>
                    <a:pt x="6074" y="6306"/>
                    <a:pt x="6125" y="5183"/>
                    <a:pt x="6125" y="4264"/>
                  </a:cubicBezTo>
                  <a:cubicBezTo>
                    <a:pt x="6125" y="4264"/>
                    <a:pt x="6406" y="806"/>
                    <a:pt x="5908" y="347"/>
                  </a:cubicBezTo>
                  <a:cubicBezTo>
                    <a:pt x="5636" y="96"/>
                    <a:pt x="5380" y="1"/>
                    <a:pt x="51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9"/>
            <p:cNvSpPr/>
            <p:nvPr/>
          </p:nvSpPr>
          <p:spPr>
            <a:xfrm>
              <a:off x="4070233" y="2260401"/>
              <a:ext cx="127482" cy="35836"/>
            </a:xfrm>
            <a:custGeom>
              <a:avLst/>
              <a:gdLst/>
              <a:ahLst/>
              <a:cxnLst/>
              <a:rect l="l" t="t" r="r" b="b"/>
              <a:pathLst>
                <a:path w="1953" h="549" extrusionOk="0">
                  <a:moveTo>
                    <a:pt x="0" y="0"/>
                  </a:moveTo>
                  <a:lnTo>
                    <a:pt x="0" y="549"/>
                  </a:lnTo>
                  <a:lnTo>
                    <a:pt x="1953" y="549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9"/>
            <p:cNvSpPr/>
            <p:nvPr/>
          </p:nvSpPr>
          <p:spPr>
            <a:xfrm>
              <a:off x="4187665" y="1736887"/>
              <a:ext cx="428204" cy="402551"/>
            </a:xfrm>
            <a:custGeom>
              <a:avLst/>
              <a:gdLst/>
              <a:ahLst/>
              <a:cxnLst/>
              <a:rect l="l" t="t" r="r" b="b"/>
              <a:pathLst>
                <a:path w="6560" h="6167" extrusionOk="0">
                  <a:moveTo>
                    <a:pt x="2171" y="0"/>
                  </a:moveTo>
                  <a:cubicBezTo>
                    <a:pt x="1910" y="0"/>
                    <a:pt x="1626" y="45"/>
                    <a:pt x="1328" y="160"/>
                  </a:cubicBezTo>
                  <a:cubicBezTo>
                    <a:pt x="1" y="670"/>
                    <a:pt x="753" y="3158"/>
                    <a:pt x="753" y="3158"/>
                  </a:cubicBezTo>
                  <a:cubicBezTo>
                    <a:pt x="320" y="3707"/>
                    <a:pt x="230" y="4460"/>
                    <a:pt x="524" y="5098"/>
                  </a:cubicBezTo>
                  <a:cubicBezTo>
                    <a:pt x="830" y="5756"/>
                    <a:pt x="2196" y="6166"/>
                    <a:pt x="3464" y="6166"/>
                  </a:cubicBezTo>
                  <a:cubicBezTo>
                    <a:pt x="4310" y="6166"/>
                    <a:pt x="5112" y="5984"/>
                    <a:pt x="5526" y="5570"/>
                  </a:cubicBezTo>
                  <a:cubicBezTo>
                    <a:pt x="6560" y="4524"/>
                    <a:pt x="4926" y="1793"/>
                    <a:pt x="4275" y="1550"/>
                  </a:cubicBezTo>
                  <a:cubicBezTo>
                    <a:pt x="3625" y="1308"/>
                    <a:pt x="3701" y="530"/>
                    <a:pt x="3701" y="530"/>
                  </a:cubicBezTo>
                  <a:cubicBezTo>
                    <a:pt x="3701" y="530"/>
                    <a:pt x="3072" y="0"/>
                    <a:pt x="2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9"/>
            <p:cNvSpPr/>
            <p:nvPr/>
          </p:nvSpPr>
          <p:spPr>
            <a:xfrm>
              <a:off x="4319262" y="2013004"/>
              <a:ext cx="158357" cy="266126"/>
            </a:xfrm>
            <a:custGeom>
              <a:avLst/>
              <a:gdLst/>
              <a:ahLst/>
              <a:cxnLst/>
              <a:rect l="l" t="t" r="r" b="b"/>
              <a:pathLst>
                <a:path w="2426" h="4077" extrusionOk="0">
                  <a:moveTo>
                    <a:pt x="1928" y="0"/>
                  </a:moveTo>
                  <a:lnTo>
                    <a:pt x="1175" y="179"/>
                  </a:lnTo>
                  <a:lnTo>
                    <a:pt x="447" y="536"/>
                  </a:lnTo>
                  <a:lnTo>
                    <a:pt x="447" y="574"/>
                  </a:lnTo>
                  <a:lnTo>
                    <a:pt x="626" y="1646"/>
                  </a:lnTo>
                  <a:cubicBezTo>
                    <a:pt x="664" y="1965"/>
                    <a:pt x="333" y="2233"/>
                    <a:pt x="128" y="2310"/>
                  </a:cubicBezTo>
                  <a:cubicBezTo>
                    <a:pt x="1" y="2412"/>
                    <a:pt x="14" y="3280"/>
                    <a:pt x="639" y="4007"/>
                  </a:cubicBezTo>
                  <a:cubicBezTo>
                    <a:pt x="682" y="4056"/>
                    <a:pt x="730" y="4076"/>
                    <a:pt x="781" y="4076"/>
                  </a:cubicBezTo>
                  <a:cubicBezTo>
                    <a:pt x="969" y="4076"/>
                    <a:pt x="1198" y="3792"/>
                    <a:pt x="1379" y="3611"/>
                  </a:cubicBezTo>
                  <a:cubicBezTo>
                    <a:pt x="2336" y="2616"/>
                    <a:pt x="2425" y="2118"/>
                    <a:pt x="2425" y="2118"/>
                  </a:cubicBezTo>
                  <a:cubicBezTo>
                    <a:pt x="2042" y="1799"/>
                    <a:pt x="1928" y="715"/>
                    <a:pt x="1928" y="0"/>
                  </a:cubicBezTo>
                  <a:close/>
                </a:path>
              </a:pathLst>
            </a:custGeom>
            <a:solidFill>
              <a:srgbClr val="FFB1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9"/>
            <p:cNvSpPr/>
            <p:nvPr/>
          </p:nvSpPr>
          <p:spPr>
            <a:xfrm>
              <a:off x="4355099" y="2042966"/>
              <a:ext cx="78330" cy="74218"/>
            </a:xfrm>
            <a:custGeom>
              <a:avLst/>
              <a:gdLst/>
              <a:ahLst/>
              <a:cxnLst/>
              <a:rect l="l" t="t" r="r" b="b"/>
              <a:pathLst>
                <a:path w="1200" h="1137" extrusionOk="0">
                  <a:moveTo>
                    <a:pt x="1060" y="1"/>
                  </a:moveTo>
                  <a:lnTo>
                    <a:pt x="0" y="753"/>
                  </a:lnTo>
                  <a:lnTo>
                    <a:pt x="64" y="1136"/>
                  </a:lnTo>
                  <a:cubicBezTo>
                    <a:pt x="64" y="1136"/>
                    <a:pt x="1200" y="600"/>
                    <a:pt x="10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9"/>
            <p:cNvSpPr/>
            <p:nvPr/>
          </p:nvSpPr>
          <p:spPr>
            <a:xfrm>
              <a:off x="4234338" y="1776836"/>
              <a:ext cx="261818" cy="316780"/>
            </a:xfrm>
            <a:custGeom>
              <a:avLst/>
              <a:gdLst/>
              <a:ahLst/>
              <a:cxnLst/>
              <a:rect l="l" t="t" r="r" b="b"/>
              <a:pathLst>
                <a:path w="4011" h="4853" extrusionOk="0">
                  <a:moveTo>
                    <a:pt x="2224" y="0"/>
                  </a:moveTo>
                  <a:cubicBezTo>
                    <a:pt x="2051" y="0"/>
                    <a:pt x="1870" y="27"/>
                    <a:pt x="1685" y="83"/>
                  </a:cubicBezTo>
                  <a:cubicBezTo>
                    <a:pt x="409" y="492"/>
                    <a:pt x="0" y="2342"/>
                    <a:pt x="115" y="3503"/>
                  </a:cubicBezTo>
                  <a:cubicBezTo>
                    <a:pt x="207" y="4348"/>
                    <a:pt x="863" y="4853"/>
                    <a:pt x="1606" y="4853"/>
                  </a:cubicBezTo>
                  <a:cubicBezTo>
                    <a:pt x="1997" y="4853"/>
                    <a:pt x="2412" y="4713"/>
                    <a:pt x="2782" y="4409"/>
                  </a:cubicBezTo>
                  <a:cubicBezTo>
                    <a:pt x="3484" y="3810"/>
                    <a:pt x="3560" y="3274"/>
                    <a:pt x="3803" y="2023"/>
                  </a:cubicBezTo>
                  <a:cubicBezTo>
                    <a:pt x="4010" y="941"/>
                    <a:pt x="3254" y="0"/>
                    <a:pt x="2224" y="0"/>
                  </a:cubicBezTo>
                  <a:close/>
                </a:path>
              </a:pathLst>
            </a:custGeom>
            <a:solidFill>
              <a:srgbClr val="FFB1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9"/>
            <p:cNvSpPr/>
            <p:nvPr/>
          </p:nvSpPr>
          <p:spPr>
            <a:xfrm>
              <a:off x="4355947" y="1878601"/>
              <a:ext cx="39165" cy="19517"/>
            </a:xfrm>
            <a:custGeom>
              <a:avLst/>
              <a:gdLst/>
              <a:ahLst/>
              <a:cxnLst/>
              <a:rect l="l" t="t" r="r" b="b"/>
              <a:pathLst>
                <a:path w="600" h="299" extrusionOk="0">
                  <a:moveTo>
                    <a:pt x="164" y="0"/>
                  </a:moveTo>
                  <a:cubicBezTo>
                    <a:pt x="100" y="0"/>
                    <a:pt x="56" y="13"/>
                    <a:pt x="51" y="17"/>
                  </a:cubicBezTo>
                  <a:cubicBezTo>
                    <a:pt x="13" y="17"/>
                    <a:pt x="0" y="56"/>
                    <a:pt x="0" y="94"/>
                  </a:cubicBezTo>
                  <a:cubicBezTo>
                    <a:pt x="0" y="115"/>
                    <a:pt x="26" y="136"/>
                    <a:pt x="49" y="136"/>
                  </a:cubicBezTo>
                  <a:cubicBezTo>
                    <a:pt x="54" y="136"/>
                    <a:pt x="59" y="135"/>
                    <a:pt x="64" y="132"/>
                  </a:cubicBezTo>
                  <a:cubicBezTo>
                    <a:pt x="68" y="132"/>
                    <a:pt x="95" y="127"/>
                    <a:pt x="136" y="127"/>
                  </a:cubicBezTo>
                  <a:cubicBezTo>
                    <a:pt x="219" y="127"/>
                    <a:pt x="358" y="149"/>
                    <a:pt x="485" y="285"/>
                  </a:cubicBezTo>
                  <a:cubicBezTo>
                    <a:pt x="485" y="298"/>
                    <a:pt x="511" y="298"/>
                    <a:pt x="523" y="298"/>
                  </a:cubicBezTo>
                  <a:cubicBezTo>
                    <a:pt x="536" y="298"/>
                    <a:pt x="549" y="285"/>
                    <a:pt x="562" y="273"/>
                  </a:cubicBezTo>
                  <a:cubicBezTo>
                    <a:pt x="587" y="247"/>
                    <a:pt x="600" y="209"/>
                    <a:pt x="574" y="183"/>
                  </a:cubicBezTo>
                  <a:cubicBezTo>
                    <a:pt x="432" y="33"/>
                    <a:pt x="270" y="0"/>
                    <a:pt x="16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9"/>
            <p:cNvSpPr/>
            <p:nvPr/>
          </p:nvSpPr>
          <p:spPr>
            <a:xfrm>
              <a:off x="4261819" y="1866721"/>
              <a:ext cx="38382" cy="12011"/>
            </a:xfrm>
            <a:custGeom>
              <a:avLst/>
              <a:gdLst/>
              <a:ahLst/>
              <a:cxnLst/>
              <a:rect l="l" t="t" r="r" b="b"/>
              <a:pathLst>
                <a:path w="588" h="184" extrusionOk="0">
                  <a:moveTo>
                    <a:pt x="320" y="1"/>
                  </a:moveTo>
                  <a:cubicBezTo>
                    <a:pt x="241" y="1"/>
                    <a:pt x="145" y="19"/>
                    <a:pt x="39" y="72"/>
                  </a:cubicBezTo>
                  <a:cubicBezTo>
                    <a:pt x="13" y="85"/>
                    <a:pt x="0" y="123"/>
                    <a:pt x="0" y="148"/>
                  </a:cubicBezTo>
                  <a:cubicBezTo>
                    <a:pt x="13" y="161"/>
                    <a:pt x="26" y="174"/>
                    <a:pt x="39" y="174"/>
                  </a:cubicBezTo>
                  <a:cubicBezTo>
                    <a:pt x="45" y="180"/>
                    <a:pt x="51" y="184"/>
                    <a:pt x="58" y="184"/>
                  </a:cubicBezTo>
                  <a:cubicBezTo>
                    <a:pt x="64" y="184"/>
                    <a:pt x="70" y="180"/>
                    <a:pt x="77" y="174"/>
                  </a:cubicBezTo>
                  <a:cubicBezTo>
                    <a:pt x="162" y="133"/>
                    <a:pt x="238" y="120"/>
                    <a:pt x="301" y="120"/>
                  </a:cubicBezTo>
                  <a:cubicBezTo>
                    <a:pt x="416" y="120"/>
                    <a:pt x="485" y="166"/>
                    <a:pt x="485" y="174"/>
                  </a:cubicBezTo>
                  <a:cubicBezTo>
                    <a:pt x="492" y="177"/>
                    <a:pt x="500" y="179"/>
                    <a:pt x="508" y="179"/>
                  </a:cubicBezTo>
                  <a:cubicBezTo>
                    <a:pt x="530" y="179"/>
                    <a:pt x="556" y="167"/>
                    <a:pt x="575" y="148"/>
                  </a:cubicBezTo>
                  <a:cubicBezTo>
                    <a:pt x="587" y="123"/>
                    <a:pt x="587" y="85"/>
                    <a:pt x="562" y="72"/>
                  </a:cubicBezTo>
                  <a:cubicBezTo>
                    <a:pt x="562" y="64"/>
                    <a:pt x="469" y="1"/>
                    <a:pt x="32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9"/>
            <p:cNvSpPr/>
            <p:nvPr/>
          </p:nvSpPr>
          <p:spPr>
            <a:xfrm>
              <a:off x="4275984" y="1919660"/>
              <a:ext cx="35053" cy="61620"/>
            </a:xfrm>
            <a:custGeom>
              <a:avLst/>
              <a:gdLst/>
              <a:ahLst/>
              <a:cxnLst/>
              <a:rect l="l" t="t" r="r" b="b"/>
              <a:pathLst>
                <a:path w="537" h="944" extrusionOk="0">
                  <a:moveTo>
                    <a:pt x="536" y="1"/>
                  </a:moveTo>
                  <a:cubicBezTo>
                    <a:pt x="536" y="1"/>
                    <a:pt x="294" y="460"/>
                    <a:pt x="38" y="754"/>
                  </a:cubicBezTo>
                  <a:cubicBezTo>
                    <a:pt x="0" y="805"/>
                    <a:pt x="13" y="881"/>
                    <a:pt x="77" y="907"/>
                  </a:cubicBezTo>
                  <a:cubicBezTo>
                    <a:pt x="146" y="936"/>
                    <a:pt x="224" y="944"/>
                    <a:pt x="288" y="944"/>
                  </a:cubicBezTo>
                  <a:cubicBezTo>
                    <a:pt x="364" y="944"/>
                    <a:pt x="421" y="933"/>
                    <a:pt x="421" y="933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FF86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9"/>
            <p:cNvSpPr/>
            <p:nvPr/>
          </p:nvSpPr>
          <p:spPr>
            <a:xfrm>
              <a:off x="4346743" y="1906343"/>
              <a:ext cx="24217" cy="36815"/>
            </a:xfrm>
            <a:custGeom>
              <a:avLst/>
              <a:gdLst/>
              <a:ahLst/>
              <a:cxnLst/>
              <a:rect l="l" t="t" r="r" b="b"/>
              <a:pathLst>
                <a:path w="371" h="564" extrusionOk="0">
                  <a:moveTo>
                    <a:pt x="1" y="1"/>
                  </a:moveTo>
                  <a:cubicBezTo>
                    <a:pt x="1" y="1"/>
                    <a:pt x="65" y="90"/>
                    <a:pt x="141" y="128"/>
                  </a:cubicBezTo>
                  <a:cubicBezTo>
                    <a:pt x="103" y="167"/>
                    <a:pt x="65" y="231"/>
                    <a:pt x="52" y="320"/>
                  </a:cubicBezTo>
                  <a:cubicBezTo>
                    <a:pt x="39" y="447"/>
                    <a:pt x="90" y="562"/>
                    <a:pt x="180" y="562"/>
                  </a:cubicBezTo>
                  <a:cubicBezTo>
                    <a:pt x="183" y="563"/>
                    <a:pt x="187" y="563"/>
                    <a:pt x="191" y="563"/>
                  </a:cubicBezTo>
                  <a:cubicBezTo>
                    <a:pt x="265" y="563"/>
                    <a:pt x="346" y="454"/>
                    <a:pt x="358" y="333"/>
                  </a:cubicBezTo>
                  <a:cubicBezTo>
                    <a:pt x="371" y="218"/>
                    <a:pt x="345" y="128"/>
                    <a:pt x="282" y="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9"/>
            <p:cNvSpPr/>
            <p:nvPr/>
          </p:nvSpPr>
          <p:spPr>
            <a:xfrm>
              <a:off x="4263451" y="1900534"/>
              <a:ext cx="25914" cy="36685"/>
            </a:xfrm>
            <a:custGeom>
              <a:avLst/>
              <a:gdLst/>
              <a:ahLst/>
              <a:cxnLst/>
              <a:rect l="l" t="t" r="r" b="b"/>
              <a:pathLst>
                <a:path w="397" h="56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5" y="115"/>
                    <a:pt x="154" y="128"/>
                  </a:cubicBezTo>
                  <a:cubicBezTo>
                    <a:pt x="116" y="179"/>
                    <a:pt x="77" y="243"/>
                    <a:pt x="77" y="320"/>
                  </a:cubicBezTo>
                  <a:cubicBezTo>
                    <a:pt x="52" y="447"/>
                    <a:pt x="116" y="562"/>
                    <a:pt x="192" y="562"/>
                  </a:cubicBezTo>
                  <a:cubicBezTo>
                    <a:pt x="282" y="562"/>
                    <a:pt x="358" y="460"/>
                    <a:pt x="371" y="332"/>
                  </a:cubicBezTo>
                  <a:cubicBezTo>
                    <a:pt x="396" y="217"/>
                    <a:pt x="358" y="115"/>
                    <a:pt x="282" y="9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9"/>
            <p:cNvSpPr/>
            <p:nvPr/>
          </p:nvSpPr>
          <p:spPr>
            <a:xfrm>
              <a:off x="4304314" y="1982977"/>
              <a:ext cx="52481" cy="46737"/>
            </a:xfrm>
            <a:custGeom>
              <a:avLst/>
              <a:gdLst/>
              <a:ahLst/>
              <a:cxnLst/>
              <a:rect l="l" t="t" r="r" b="b"/>
              <a:pathLst>
                <a:path w="804" h="716" extrusionOk="0">
                  <a:moveTo>
                    <a:pt x="753" y="1"/>
                  </a:moveTo>
                  <a:cubicBezTo>
                    <a:pt x="600" y="141"/>
                    <a:pt x="294" y="243"/>
                    <a:pt x="128" y="294"/>
                  </a:cubicBezTo>
                  <a:cubicBezTo>
                    <a:pt x="51" y="307"/>
                    <a:pt x="13" y="320"/>
                    <a:pt x="13" y="320"/>
                  </a:cubicBezTo>
                  <a:lnTo>
                    <a:pt x="0" y="320"/>
                  </a:lnTo>
                  <a:cubicBezTo>
                    <a:pt x="89" y="447"/>
                    <a:pt x="191" y="715"/>
                    <a:pt x="191" y="715"/>
                  </a:cubicBezTo>
                  <a:cubicBezTo>
                    <a:pt x="217" y="703"/>
                    <a:pt x="243" y="703"/>
                    <a:pt x="268" y="690"/>
                  </a:cubicBezTo>
                  <a:cubicBezTo>
                    <a:pt x="600" y="613"/>
                    <a:pt x="740" y="460"/>
                    <a:pt x="778" y="320"/>
                  </a:cubicBezTo>
                  <a:cubicBezTo>
                    <a:pt x="804" y="243"/>
                    <a:pt x="804" y="167"/>
                    <a:pt x="791" y="116"/>
                  </a:cubicBezTo>
                  <a:cubicBezTo>
                    <a:pt x="778" y="39"/>
                    <a:pt x="753" y="1"/>
                    <a:pt x="75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9"/>
            <p:cNvSpPr/>
            <p:nvPr/>
          </p:nvSpPr>
          <p:spPr>
            <a:xfrm>
              <a:off x="4311755" y="1982977"/>
              <a:ext cx="44256" cy="25914"/>
            </a:xfrm>
            <a:custGeom>
              <a:avLst/>
              <a:gdLst/>
              <a:ahLst/>
              <a:cxnLst/>
              <a:rect l="l" t="t" r="r" b="b"/>
              <a:pathLst>
                <a:path w="678" h="397" extrusionOk="0">
                  <a:moveTo>
                    <a:pt x="639" y="1"/>
                  </a:moveTo>
                  <a:cubicBezTo>
                    <a:pt x="486" y="141"/>
                    <a:pt x="180" y="243"/>
                    <a:pt x="14" y="294"/>
                  </a:cubicBezTo>
                  <a:lnTo>
                    <a:pt x="1" y="294"/>
                  </a:lnTo>
                  <a:lnTo>
                    <a:pt x="65" y="396"/>
                  </a:lnTo>
                  <a:cubicBezTo>
                    <a:pt x="384" y="320"/>
                    <a:pt x="601" y="230"/>
                    <a:pt x="677" y="116"/>
                  </a:cubicBezTo>
                  <a:cubicBezTo>
                    <a:pt x="664" y="39"/>
                    <a:pt x="639" y="1"/>
                    <a:pt x="6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9"/>
            <p:cNvSpPr/>
            <p:nvPr/>
          </p:nvSpPr>
          <p:spPr>
            <a:xfrm>
              <a:off x="4321808" y="2003800"/>
              <a:ext cx="33356" cy="24217"/>
            </a:xfrm>
            <a:custGeom>
              <a:avLst/>
              <a:gdLst/>
              <a:ahLst/>
              <a:cxnLst/>
              <a:rect l="l" t="t" r="r" b="b"/>
              <a:pathLst>
                <a:path w="511" h="371" extrusionOk="0">
                  <a:moveTo>
                    <a:pt x="510" y="1"/>
                  </a:moveTo>
                  <a:lnTo>
                    <a:pt x="510" y="1"/>
                  </a:lnTo>
                  <a:cubicBezTo>
                    <a:pt x="396" y="39"/>
                    <a:pt x="268" y="90"/>
                    <a:pt x="153" y="167"/>
                  </a:cubicBezTo>
                  <a:cubicBezTo>
                    <a:pt x="64" y="230"/>
                    <a:pt x="26" y="307"/>
                    <a:pt x="0" y="371"/>
                  </a:cubicBezTo>
                  <a:cubicBezTo>
                    <a:pt x="332" y="294"/>
                    <a:pt x="472" y="141"/>
                    <a:pt x="510" y="1"/>
                  </a:cubicBezTo>
                  <a:close/>
                </a:path>
              </a:pathLst>
            </a:custGeom>
            <a:solidFill>
              <a:srgbClr val="FF4F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9"/>
            <p:cNvSpPr/>
            <p:nvPr/>
          </p:nvSpPr>
          <p:spPr>
            <a:xfrm>
              <a:off x="4248568" y="1771418"/>
              <a:ext cx="269847" cy="271609"/>
            </a:xfrm>
            <a:custGeom>
              <a:avLst/>
              <a:gdLst/>
              <a:ahLst/>
              <a:cxnLst/>
              <a:rect l="l" t="t" r="r" b="b"/>
              <a:pathLst>
                <a:path w="4134" h="4161" extrusionOk="0">
                  <a:moveTo>
                    <a:pt x="2030" y="0"/>
                  </a:moveTo>
                  <a:cubicBezTo>
                    <a:pt x="1" y="0"/>
                    <a:pt x="152" y="2132"/>
                    <a:pt x="152" y="2132"/>
                  </a:cubicBezTo>
                  <a:cubicBezTo>
                    <a:pt x="261" y="848"/>
                    <a:pt x="977" y="547"/>
                    <a:pt x="1623" y="547"/>
                  </a:cubicBezTo>
                  <a:cubicBezTo>
                    <a:pt x="2191" y="547"/>
                    <a:pt x="2704" y="779"/>
                    <a:pt x="2704" y="779"/>
                  </a:cubicBezTo>
                  <a:cubicBezTo>
                    <a:pt x="2590" y="1532"/>
                    <a:pt x="2883" y="2604"/>
                    <a:pt x="2883" y="2604"/>
                  </a:cubicBezTo>
                  <a:cubicBezTo>
                    <a:pt x="3215" y="3229"/>
                    <a:pt x="3011" y="4161"/>
                    <a:pt x="3011" y="4161"/>
                  </a:cubicBezTo>
                  <a:cubicBezTo>
                    <a:pt x="4108" y="3306"/>
                    <a:pt x="4134" y="26"/>
                    <a:pt x="2066" y="1"/>
                  </a:cubicBezTo>
                  <a:cubicBezTo>
                    <a:pt x="2054" y="0"/>
                    <a:pt x="2042" y="0"/>
                    <a:pt x="203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9"/>
            <p:cNvSpPr/>
            <p:nvPr/>
          </p:nvSpPr>
          <p:spPr>
            <a:xfrm>
              <a:off x="4355947" y="1756339"/>
              <a:ext cx="249089" cy="375788"/>
            </a:xfrm>
            <a:custGeom>
              <a:avLst/>
              <a:gdLst/>
              <a:ahLst/>
              <a:cxnLst/>
              <a:rect l="l" t="t" r="r" b="b"/>
              <a:pathLst>
                <a:path w="3816" h="5757" extrusionOk="0">
                  <a:moveTo>
                    <a:pt x="1127" y="1"/>
                  </a:moveTo>
                  <a:cubicBezTo>
                    <a:pt x="475" y="1"/>
                    <a:pt x="153" y="755"/>
                    <a:pt x="153" y="755"/>
                  </a:cubicBezTo>
                  <a:cubicBezTo>
                    <a:pt x="153" y="755"/>
                    <a:pt x="0" y="2401"/>
                    <a:pt x="1532" y="2822"/>
                  </a:cubicBezTo>
                  <a:cubicBezTo>
                    <a:pt x="3369" y="3332"/>
                    <a:pt x="3586" y="5195"/>
                    <a:pt x="2004" y="5757"/>
                  </a:cubicBezTo>
                  <a:cubicBezTo>
                    <a:pt x="2004" y="5757"/>
                    <a:pt x="3612" y="5259"/>
                    <a:pt x="3714" y="4111"/>
                  </a:cubicBezTo>
                  <a:cubicBezTo>
                    <a:pt x="3816" y="2975"/>
                    <a:pt x="2578" y="1495"/>
                    <a:pt x="2578" y="1495"/>
                  </a:cubicBezTo>
                  <a:cubicBezTo>
                    <a:pt x="2578" y="1495"/>
                    <a:pt x="2884" y="487"/>
                    <a:pt x="1391" y="40"/>
                  </a:cubicBezTo>
                  <a:cubicBezTo>
                    <a:pt x="1298" y="13"/>
                    <a:pt x="1210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9"/>
            <p:cNvSpPr/>
            <p:nvPr/>
          </p:nvSpPr>
          <p:spPr>
            <a:xfrm>
              <a:off x="4345960" y="1788912"/>
              <a:ext cx="42494" cy="102547"/>
            </a:xfrm>
            <a:custGeom>
              <a:avLst/>
              <a:gdLst/>
              <a:ahLst/>
              <a:cxnLst/>
              <a:rect l="l" t="t" r="r" b="b"/>
              <a:pathLst>
                <a:path w="651" h="1571" fill="none" extrusionOk="0">
                  <a:moveTo>
                    <a:pt x="651" y="1570"/>
                  </a:moveTo>
                  <a:cubicBezTo>
                    <a:pt x="0" y="549"/>
                    <a:pt x="498" y="1"/>
                    <a:pt x="498" y="1"/>
                  </a:cubicBezTo>
                </a:path>
              </a:pathLst>
            </a:custGeom>
            <a:noFill/>
            <a:ln w="1925" cap="rnd" cmpd="sng">
              <a:solidFill>
                <a:srgbClr val="1A2E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9"/>
            <p:cNvSpPr/>
            <p:nvPr/>
          </p:nvSpPr>
          <p:spPr>
            <a:xfrm>
              <a:off x="4147716" y="1936370"/>
              <a:ext cx="91646" cy="164167"/>
            </a:xfrm>
            <a:custGeom>
              <a:avLst/>
              <a:gdLst/>
              <a:ahLst/>
              <a:cxnLst/>
              <a:rect l="l" t="t" r="r" b="b"/>
              <a:pathLst>
                <a:path w="1404" h="2515" fill="none" extrusionOk="0">
                  <a:moveTo>
                    <a:pt x="1314" y="2514"/>
                  </a:moveTo>
                  <a:cubicBezTo>
                    <a:pt x="0" y="1378"/>
                    <a:pt x="1404" y="0"/>
                    <a:pt x="1404" y="0"/>
                  </a:cubicBezTo>
                </a:path>
              </a:pathLst>
            </a:custGeom>
            <a:noFill/>
            <a:ln w="19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9"/>
            <p:cNvSpPr/>
            <p:nvPr/>
          </p:nvSpPr>
          <p:spPr>
            <a:xfrm>
              <a:off x="4423900" y="1909868"/>
              <a:ext cx="87012" cy="81006"/>
            </a:xfrm>
            <a:custGeom>
              <a:avLst/>
              <a:gdLst/>
              <a:ahLst/>
              <a:cxnLst/>
              <a:rect l="l" t="t" r="r" b="b"/>
              <a:pathLst>
                <a:path w="1333" h="1241" extrusionOk="0">
                  <a:moveTo>
                    <a:pt x="769" y="0"/>
                  </a:moveTo>
                  <a:cubicBezTo>
                    <a:pt x="504" y="0"/>
                    <a:pt x="249" y="166"/>
                    <a:pt x="133" y="419"/>
                  </a:cubicBezTo>
                  <a:cubicBezTo>
                    <a:pt x="0" y="733"/>
                    <a:pt x="107" y="1241"/>
                    <a:pt x="411" y="1241"/>
                  </a:cubicBezTo>
                  <a:cubicBezTo>
                    <a:pt x="428" y="1241"/>
                    <a:pt x="446" y="1239"/>
                    <a:pt x="465" y="1236"/>
                  </a:cubicBezTo>
                  <a:cubicBezTo>
                    <a:pt x="695" y="1197"/>
                    <a:pt x="963" y="1044"/>
                    <a:pt x="1129" y="802"/>
                  </a:cubicBezTo>
                  <a:cubicBezTo>
                    <a:pt x="1333" y="508"/>
                    <a:pt x="1256" y="113"/>
                    <a:pt x="937" y="23"/>
                  </a:cubicBezTo>
                  <a:cubicBezTo>
                    <a:pt x="881" y="8"/>
                    <a:pt x="825" y="0"/>
                    <a:pt x="769" y="0"/>
                  </a:cubicBezTo>
                  <a:close/>
                </a:path>
              </a:pathLst>
            </a:custGeom>
            <a:solidFill>
              <a:srgbClr val="FFB1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9"/>
            <p:cNvSpPr/>
            <p:nvPr/>
          </p:nvSpPr>
          <p:spPr>
            <a:xfrm>
              <a:off x="4451707" y="1927166"/>
              <a:ext cx="34204" cy="27546"/>
            </a:xfrm>
            <a:custGeom>
              <a:avLst/>
              <a:gdLst/>
              <a:ahLst/>
              <a:cxnLst/>
              <a:rect l="l" t="t" r="r" b="b"/>
              <a:pathLst>
                <a:path w="524" h="422" fill="none" extrusionOk="0">
                  <a:moveTo>
                    <a:pt x="1" y="422"/>
                  </a:moveTo>
                  <a:cubicBezTo>
                    <a:pt x="13" y="294"/>
                    <a:pt x="77" y="179"/>
                    <a:pt x="179" y="103"/>
                  </a:cubicBezTo>
                  <a:cubicBezTo>
                    <a:pt x="281" y="39"/>
                    <a:pt x="409" y="1"/>
                    <a:pt x="524" y="14"/>
                  </a:cubicBezTo>
                </a:path>
              </a:pathLst>
            </a:custGeom>
            <a:noFill/>
            <a:ln w="19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DD043352-E33E-32B0-BD51-2A1CEE4568C5}"/>
              </a:ext>
            </a:extLst>
          </p:cNvPr>
          <p:cNvSpPr/>
          <p:nvPr/>
        </p:nvSpPr>
        <p:spPr>
          <a:xfrm>
            <a:off x="552893" y="623777"/>
            <a:ext cx="6064716" cy="53757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21AF4F-0392-E998-6B3C-2170ABB2D7D4}"/>
              </a:ext>
            </a:extLst>
          </p:cNvPr>
          <p:cNvSpPr txBox="1"/>
          <p:nvPr/>
        </p:nvSpPr>
        <p:spPr>
          <a:xfrm>
            <a:off x="687572" y="1293105"/>
            <a:ext cx="41325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accent2"/>
                </a:solidFill>
                <a:latin typeface="Arial Black" panose="020B0A04020102020204" pitchFamily="34" charset="0"/>
              </a:rPr>
              <a:t>THANK YOU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CB9AFC-90F3-D7A8-1EAF-727793960F25}"/>
              </a:ext>
            </a:extLst>
          </p:cNvPr>
          <p:cNvSpPr txBox="1"/>
          <p:nvPr/>
        </p:nvSpPr>
        <p:spPr>
          <a:xfrm>
            <a:off x="743631" y="2098468"/>
            <a:ext cx="3342483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Aditya Raj (Roll No- 22030102)</a:t>
            </a:r>
          </a:p>
          <a:p>
            <a:r>
              <a:rPr lang="en-IN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Divyansh Pandey (Roll No- 22030113) </a:t>
            </a:r>
            <a:endParaRPr lang="en-IN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IN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Pritam Saha (Roll No- 22030145) </a:t>
            </a:r>
            <a:endParaRPr lang="en-IN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IN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Shashanka Mandal  (Roll No- 22030159)</a:t>
            </a:r>
          </a:p>
          <a:p>
            <a:r>
              <a:rPr lang="en-IN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Sumit Kumar (Roll No- 22030161)</a:t>
            </a:r>
            <a:endParaRPr lang="en-IN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I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DF73E7-E0A3-AD9D-F8C3-F416D27446D0}"/>
              </a:ext>
            </a:extLst>
          </p:cNvPr>
          <p:cNvSpPr txBox="1"/>
          <p:nvPr/>
        </p:nvSpPr>
        <p:spPr>
          <a:xfrm>
            <a:off x="740492" y="3491892"/>
            <a:ext cx="298702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2"/>
                </a:solidFill>
                <a:latin typeface="Arial Black" panose="020B0A04020102020204" pitchFamily="34" charset="0"/>
              </a:rPr>
              <a:t>UNDER THE GUIDANCE OF:-</a:t>
            </a:r>
          </a:p>
          <a:p>
            <a:r>
              <a:rPr lang="en-IN" dirty="0" err="1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Dr.</a:t>
            </a:r>
            <a:r>
              <a:rPr lang="en-IN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  RAJIV DEY SIR</a:t>
            </a:r>
          </a:p>
          <a:p>
            <a:endParaRPr lang="en-IN" sz="10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 txBox="1">
            <a:spLocks noGrp="1"/>
          </p:cNvSpPr>
          <p:nvPr>
            <p:ph type="body" idx="1"/>
          </p:nvPr>
        </p:nvSpPr>
        <p:spPr>
          <a:xfrm>
            <a:off x="720000" y="1111700"/>
            <a:ext cx="7901400" cy="3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r>
              <a:rPr lang="en-IN" sz="1400" dirty="0"/>
              <a:t>INTRODUCTION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endParaRPr lang="en-I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r>
              <a:rPr lang="en-IN" sz="1400" dirty="0"/>
              <a:t>COMPONENTS AND IT’S EXPLANATION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endParaRPr lang="en-I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r>
              <a:rPr lang="en-IN" sz="1400" dirty="0"/>
              <a:t>CIRCUITS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endParaRPr lang="en-I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r>
              <a:rPr lang="en-IN" sz="1400" dirty="0"/>
              <a:t>CODE USED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endParaRPr lang="en-I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r>
              <a:rPr lang="en-IN" sz="1400" dirty="0"/>
              <a:t>OPERATION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endParaRPr lang="en-I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r>
              <a:rPr lang="en-IN" sz="1400" dirty="0"/>
              <a:t>CONCLUSION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endParaRPr lang="en-I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r>
              <a:rPr lang="en-IN" sz="1400" dirty="0"/>
              <a:t>FUTURE SCOPE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endParaRPr lang="en-I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endParaRPr lang="en-I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endParaRPr lang="en-I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</a:pPr>
            <a:endParaRPr sz="1400" dirty="0"/>
          </a:p>
        </p:txBody>
      </p:sp>
      <p:sp>
        <p:nvSpPr>
          <p:cNvPr id="198" name="Google Shape;198;p18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2B7135-BF52-CB04-89D3-51A3A7F41DB0}"/>
              </a:ext>
            </a:extLst>
          </p:cNvPr>
          <p:cNvSpPr txBox="1"/>
          <p:nvPr/>
        </p:nvSpPr>
        <p:spPr>
          <a:xfrm>
            <a:off x="628560" y="1075654"/>
            <a:ext cx="52083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This project focuses on developing an Adaptive Cruise Control (ACC) system using an Arduino microcontroller.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ACC system is designed to automatically adjust the speed of a car to maintain a safe distance from the vehicle ahead.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primary components used in this project include an ultrasonic sensor, an LCD display, an H-bridge, a PWM DC motor, and an L298N motor driver.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system reduces the car's speed linearly as the distance to an obstacle decreases and stops the car when the distance is less than or equal to 10 cm.</a:t>
            </a:r>
            <a:endParaRPr lang="en-IN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51422F-4AFB-C682-548A-AEA6F596B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84082" y1="54720" x2="84082" y2="54720"/>
                        <a14:foregroundMark x1="84082" y1="54720" x2="84082" y2="54720"/>
                        <a14:foregroundMark x1="83594" y1="57943" x2="83594" y2="57943"/>
                        <a14:foregroundMark x1="83130" y1="59863" x2="83130" y2="59863"/>
                        <a14:foregroundMark x1="84326" y1="57943" x2="83594" y2="58561"/>
                        <a14:foregroundMark x1="83838" y1="55664" x2="83838" y2="55664"/>
                        <a14:foregroundMark x1="83350" y1="62109" x2="83350" y2="62109"/>
                        <a14:foregroundMark x1="42847" y1="40560" x2="42847" y2="40560"/>
                        <a14:foregroundMark x1="53223" y1="43783" x2="53223" y2="43783"/>
                        <a14:foregroundMark x1="51294" y1="28353" x2="51294" y2="28353"/>
                        <a14:foregroundMark x1="54907" y1="32845" x2="54907" y2="32845"/>
                        <a14:foregroundMark x1="51758" y1="29297" x2="51758" y2="29297"/>
                        <a14:foregroundMark x1="50562" y1="29297" x2="50562" y2="29297"/>
                        <a14:foregroundMark x1="51294" y1="18066" x2="51294" y2="18066"/>
                        <a14:foregroundMark x1="52246" y1="19987" x2="52246" y2="19987"/>
                        <a14:foregroundMark x1="83838" y1="29004" x2="83838" y2="29004"/>
                        <a14:foregroundMark x1="80469" y1="33822" x2="80469" y2="33822"/>
                        <a14:foregroundMark x1="79492" y1="35091" x2="82397" y2="28027"/>
                        <a14:foregroundMark x1="83130" y1="65007" x2="83130" y2="65007"/>
                        <a14:foregroundMark x1="80957" y1="64681" x2="80957" y2="64681"/>
                        <a14:foregroundMark x1="79980" y1="64681" x2="79980" y2="64681"/>
                        <a14:foregroundMark x1="28125" y1="47624" x2="28125" y2="47624"/>
                        <a14:foregroundMark x1="30786" y1="52148" x2="30786" y2="52148"/>
                        <a14:foregroundMark x1="33203" y1="52799" x2="27905" y2="45378"/>
                        <a14:foregroundMark x1="42847" y1="19010" x2="49121" y2="19336"/>
                        <a14:foregroundMark x1="50806" y1="26432" x2="49365" y2="32194"/>
                        <a14:foregroundMark x1="81665" y1="38314" x2="82153" y2="30599"/>
                        <a14:foregroundMark x1="81665" y1="48600" x2="82153" y2="47005"/>
                        <a14:backgroundMark x1="42114" y1="67253" x2="42847" y2="67578"/>
                        <a14:backgroundMark x1="52002" y1="65332" x2="38501" y2="66927"/>
                        <a14:backgroundMark x1="40186" y1="66927" x2="49121" y2="71419"/>
                        <a14:backgroundMark x1="32227" y1="12923" x2="36084" y2="12923"/>
                        <a14:backgroundMark x1="32104" y1="53874" x2="32104" y2="53874"/>
                        <a14:backgroundMark x1="33032" y1="53874" x2="33032" y2="5387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1075654"/>
            <a:ext cx="4994589" cy="374594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COMPONENTS</a:t>
            </a:r>
            <a:endParaRPr dirty="0"/>
          </a:p>
        </p:txBody>
      </p:sp>
      <p:sp>
        <p:nvSpPr>
          <p:cNvPr id="435" name="Google Shape;435;p21"/>
          <p:cNvSpPr/>
          <p:nvPr/>
        </p:nvSpPr>
        <p:spPr>
          <a:xfrm>
            <a:off x="4378753" y="4352584"/>
            <a:ext cx="4312894" cy="251839"/>
          </a:xfrm>
          <a:custGeom>
            <a:avLst/>
            <a:gdLst/>
            <a:ahLst/>
            <a:cxnLst/>
            <a:rect l="l" t="t" r="r" b="b"/>
            <a:pathLst>
              <a:path w="161683" h="9441" extrusionOk="0">
                <a:moveTo>
                  <a:pt x="80825" y="1"/>
                </a:moveTo>
                <a:cubicBezTo>
                  <a:pt x="36193" y="1"/>
                  <a:pt x="1" y="2136"/>
                  <a:pt x="1" y="4738"/>
                </a:cubicBezTo>
                <a:cubicBezTo>
                  <a:pt x="1" y="7339"/>
                  <a:pt x="36193" y="9441"/>
                  <a:pt x="80859" y="9441"/>
                </a:cubicBezTo>
                <a:cubicBezTo>
                  <a:pt x="125490" y="9441"/>
                  <a:pt x="161683" y="7339"/>
                  <a:pt x="161683" y="4738"/>
                </a:cubicBezTo>
                <a:cubicBezTo>
                  <a:pt x="161683" y="2136"/>
                  <a:pt x="125490" y="1"/>
                  <a:pt x="808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6" name="Google Shape;436;p21"/>
          <p:cNvGrpSpPr/>
          <p:nvPr/>
        </p:nvGrpSpPr>
        <p:grpSpPr>
          <a:xfrm>
            <a:off x="5002735" y="1636405"/>
            <a:ext cx="3688925" cy="2838646"/>
            <a:chOff x="946975" y="932450"/>
            <a:chExt cx="1304475" cy="1003800"/>
          </a:xfrm>
        </p:grpSpPr>
        <p:sp>
          <p:nvSpPr>
            <p:cNvPr id="437" name="Google Shape;437;p21"/>
            <p:cNvSpPr/>
            <p:nvPr/>
          </p:nvSpPr>
          <p:spPr>
            <a:xfrm>
              <a:off x="1024500" y="1659900"/>
              <a:ext cx="119325" cy="74950"/>
            </a:xfrm>
            <a:custGeom>
              <a:avLst/>
              <a:gdLst/>
              <a:ahLst/>
              <a:cxnLst/>
              <a:rect l="l" t="t" r="r" b="b"/>
              <a:pathLst>
                <a:path w="4773" h="2998" extrusionOk="0">
                  <a:moveTo>
                    <a:pt x="4773" y="0"/>
                  </a:moveTo>
                  <a:lnTo>
                    <a:pt x="4773" y="0"/>
                  </a:lnTo>
                  <a:cubicBezTo>
                    <a:pt x="2986" y="307"/>
                    <a:pt x="2144" y="1149"/>
                    <a:pt x="1736" y="1864"/>
                  </a:cubicBezTo>
                  <a:cubicBezTo>
                    <a:pt x="1429" y="613"/>
                    <a:pt x="0" y="256"/>
                    <a:pt x="0" y="256"/>
                  </a:cubicBezTo>
                  <a:lnTo>
                    <a:pt x="0" y="256"/>
                  </a:lnTo>
                  <a:cubicBezTo>
                    <a:pt x="38" y="1966"/>
                    <a:pt x="906" y="2604"/>
                    <a:pt x="1404" y="2833"/>
                  </a:cubicBezTo>
                  <a:cubicBezTo>
                    <a:pt x="1391" y="2923"/>
                    <a:pt x="1391" y="2986"/>
                    <a:pt x="1391" y="2986"/>
                  </a:cubicBezTo>
                  <a:cubicBezTo>
                    <a:pt x="1492" y="2994"/>
                    <a:pt x="1590" y="2997"/>
                    <a:pt x="1686" y="2997"/>
                  </a:cubicBezTo>
                  <a:cubicBezTo>
                    <a:pt x="4498" y="2997"/>
                    <a:pt x="4773" y="1"/>
                    <a:pt x="47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946975" y="1720275"/>
              <a:ext cx="264800" cy="215975"/>
            </a:xfrm>
            <a:custGeom>
              <a:avLst/>
              <a:gdLst/>
              <a:ahLst/>
              <a:cxnLst/>
              <a:rect l="l" t="t" r="r" b="b"/>
              <a:pathLst>
                <a:path w="10592" h="8639" extrusionOk="0">
                  <a:moveTo>
                    <a:pt x="3366" y="0"/>
                  </a:moveTo>
                  <a:cubicBezTo>
                    <a:pt x="2751" y="0"/>
                    <a:pt x="2020" y="172"/>
                    <a:pt x="1264" y="725"/>
                  </a:cubicBezTo>
                  <a:cubicBezTo>
                    <a:pt x="64" y="1605"/>
                    <a:pt x="0" y="3404"/>
                    <a:pt x="511" y="5050"/>
                  </a:cubicBezTo>
                  <a:cubicBezTo>
                    <a:pt x="945" y="6467"/>
                    <a:pt x="1799" y="7756"/>
                    <a:pt x="2731" y="8241"/>
                  </a:cubicBezTo>
                  <a:cubicBezTo>
                    <a:pt x="3309" y="8544"/>
                    <a:pt x="3788" y="8638"/>
                    <a:pt x="4162" y="8638"/>
                  </a:cubicBezTo>
                  <a:cubicBezTo>
                    <a:pt x="4778" y="8638"/>
                    <a:pt x="5105" y="8381"/>
                    <a:pt x="5105" y="8381"/>
                  </a:cubicBezTo>
                  <a:cubicBezTo>
                    <a:pt x="5105" y="8381"/>
                    <a:pt x="5271" y="8624"/>
                    <a:pt x="5785" y="8624"/>
                  </a:cubicBezTo>
                  <a:cubicBezTo>
                    <a:pt x="6137" y="8624"/>
                    <a:pt x="6652" y="8510"/>
                    <a:pt x="7389" y="8126"/>
                  </a:cubicBezTo>
                  <a:cubicBezTo>
                    <a:pt x="9137" y="7220"/>
                    <a:pt x="10592" y="2128"/>
                    <a:pt x="8741" y="674"/>
                  </a:cubicBezTo>
                  <a:cubicBezTo>
                    <a:pt x="8665" y="610"/>
                    <a:pt x="8588" y="559"/>
                    <a:pt x="8512" y="520"/>
                  </a:cubicBezTo>
                  <a:cubicBezTo>
                    <a:pt x="7920" y="187"/>
                    <a:pt x="7321" y="78"/>
                    <a:pt x="6793" y="78"/>
                  </a:cubicBezTo>
                  <a:cubicBezTo>
                    <a:pt x="5807" y="78"/>
                    <a:pt x="5066" y="457"/>
                    <a:pt x="5066" y="457"/>
                  </a:cubicBezTo>
                  <a:cubicBezTo>
                    <a:pt x="5066" y="457"/>
                    <a:pt x="4370" y="0"/>
                    <a:pt x="3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946975" y="1720275"/>
              <a:ext cx="223650" cy="170900"/>
            </a:xfrm>
            <a:custGeom>
              <a:avLst/>
              <a:gdLst/>
              <a:ahLst/>
              <a:cxnLst/>
              <a:rect l="l" t="t" r="r" b="b"/>
              <a:pathLst>
                <a:path w="8946" h="6836" extrusionOk="0">
                  <a:moveTo>
                    <a:pt x="3366" y="0"/>
                  </a:moveTo>
                  <a:cubicBezTo>
                    <a:pt x="2751" y="0"/>
                    <a:pt x="2020" y="172"/>
                    <a:pt x="1264" y="725"/>
                  </a:cubicBezTo>
                  <a:cubicBezTo>
                    <a:pt x="64" y="1605"/>
                    <a:pt x="0" y="3404"/>
                    <a:pt x="498" y="5050"/>
                  </a:cubicBezTo>
                  <a:cubicBezTo>
                    <a:pt x="906" y="5676"/>
                    <a:pt x="1391" y="6173"/>
                    <a:pt x="1902" y="6441"/>
                  </a:cubicBezTo>
                  <a:cubicBezTo>
                    <a:pt x="2472" y="6741"/>
                    <a:pt x="2947" y="6835"/>
                    <a:pt x="3319" y="6835"/>
                  </a:cubicBezTo>
                  <a:cubicBezTo>
                    <a:pt x="3944" y="6835"/>
                    <a:pt x="4275" y="6569"/>
                    <a:pt x="4275" y="6569"/>
                  </a:cubicBezTo>
                  <a:cubicBezTo>
                    <a:pt x="4275" y="6569"/>
                    <a:pt x="4437" y="6812"/>
                    <a:pt x="4947" y="6812"/>
                  </a:cubicBezTo>
                  <a:cubicBezTo>
                    <a:pt x="5297" y="6812"/>
                    <a:pt x="5810" y="6698"/>
                    <a:pt x="6546" y="6314"/>
                  </a:cubicBezTo>
                  <a:cubicBezTo>
                    <a:pt x="7823" y="5650"/>
                    <a:pt x="8945" y="2754"/>
                    <a:pt x="8741" y="674"/>
                  </a:cubicBezTo>
                  <a:cubicBezTo>
                    <a:pt x="8665" y="610"/>
                    <a:pt x="8588" y="571"/>
                    <a:pt x="8512" y="520"/>
                  </a:cubicBezTo>
                  <a:cubicBezTo>
                    <a:pt x="7915" y="187"/>
                    <a:pt x="7316" y="78"/>
                    <a:pt x="6788" y="78"/>
                  </a:cubicBezTo>
                  <a:cubicBezTo>
                    <a:pt x="5802" y="78"/>
                    <a:pt x="5066" y="457"/>
                    <a:pt x="5066" y="457"/>
                  </a:cubicBezTo>
                  <a:cubicBezTo>
                    <a:pt x="5066" y="457"/>
                    <a:pt x="4370" y="0"/>
                    <a:pt x="33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1279075" y="1787925"/>
              <a:ext cx="48500" cy="13325"/>
            </a:xfrm>
            <a:custGeom>
              <a:avLst/>
              <a:gdLst/>
              <a:ahLst/>
              <a:cxnLst/>
              <a:rect l="l" t="t" r="r" b="b"/>
              <a:pathLst>
                <a:path w="1940" h="533" extrusionOk="0">
                  <a:moveTo>
                    <a:pt x="1282" y="1"/>
                  </a:moveTo>
                  <a:cubicBezTo>
                    <a:pt x="908" y="1"/>
                    <a:pt x="444" y="108"/>
                    <a:pt x="0" y="316"/>
                  </a:cubicBezTo>
                  <a:lnTo>
                    <a:pt x="0" y="532"/>
                  </a:lnTo>
                  <a:cubicBezTo>
                    <a:pt x="391" y="234"/>
                    <a:pt x="763" y="145"/>
                    <a:pt x="1068" y="145"/>
                  </a:cubicBezTo>
                  <a:cubicBezTo>
                    <a:pt x="1520" y="145"/>
                    <a:pt x="1825" y="341"/>
                    <a:pt x="1825" y="341"/>
                  </a:cubicBezTo>
                  <a:lnTo>
                    <a:pt x="1940" y="201"/>
                  </a:lnTo>
                  <a:cubicBezTo>
                    <a:pt x="1811" y="66"/>
                    <a:pt x="1574" y="1"/>
                    <a:pt x="12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1112225" y="1792925"/>
              <a:ext cx="208650" cy="143275"/>
            </a:xfrm>
            <a:custGeom>
              <a:avLst/>
              <a:gdLst/>
              <a:ahLst/>
              <a:cxnLst/>
              <a:rect l="l" t="t" r="r" b="b"/>
              <a:pathLst>
                <a:path w="8346" h="5731" extrusionOk="0">
                  <a:moveTo>
                    <a:pt x="6980" y="1"/>
                  </a:moveTo>
                  <a:lnTo>
                    <a:pt x="0" y="2476"/>
                  </a:lnTo>
                  <a:cubicBezTo>
                    <a:pt x="0" y="2476"/>
                    <a:pt x="434" y="4684"/>
                    <a:pt x="1391" y="5245"/>
                  </a:cubicBezTo>
                  <a:cubicBezTo>
                    <a:pt x="1417" y="5258"/>
                    <a:pt x="1442" y="5271"/>
                    <a:pt x="1468" y="5284"/>
                  </a:cubicBezTo>
                  <a:cubicBezTo>
                    <a:pt x="1863" y="5501"/>
                    <a:pt x="2387" y="5628"/>
                    <a:pt x="2935" y="5679"/>
                  </a:cubicBezTo>
                  <a:cubicBezTo>
                    <a:pt x="3253" y="5716"/>
                    <a:pt x="3579" y="5731"/>
                    <a:pt x="3895" y="5731"/>
                  </a:cubicBezTo>
                  <a:cubicBezTo>
                    <a:pt x="4353" y="5731"/>
                    <a:pt x="4788" y="5699"/>
                    <a:pt x="5143" y="5654"/>
                  </a:cubicBezTo>
                  <a:cubicBezTo>
                    <a:pt x="6751" y="5475"/>
                    <a:pt x="8346" y="3012"/>
                    <a:pt x="7031" y="116"/>
                  </a:cubicBezTo>
                  <a:cubicBezTo>
                    <a:pt x="7019" y="77"/>
                    <a:pt x="6993" y="39"/>
                    <a:pt x="6980" y="13"/>
                  </a:cubicBezTo>
                  <a:cubicBezTo>
                    <a:pt x="6980" y="1"/>
                    <a:pt x="6980" y="1"/>
                    <a:pt x="69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1112225" y="1792925"/>
              <a:ext cx="201650" cy="136575"/>
            </a:xfrm>
            <a:custGeom>
              <a:avLst/>
              <a:gdLst/>
              <a:ahLst/>
              <a:cxnLst/>
              <a:rect l="l" t="t" r="r" b="b"/>
              <a:pathLst>
                <a:path w="8066" h="5463" extrusionOk="0">
                  <a:moveTo>
                    <a:pt x="6980" y="1"/>
                  </a:moveTo>
                  <a:lnTo>
                    <a:pt x="0" y="2489"/>
                  </a:lnTo>
                  <a:cubicBezTo>
                    <a:pt x="0" y="2489"/>
                    <a:pt x="2126" y="5462"/>
                    <a:pt x="4676" y="5462"/>
                  </a:cubicBezTo>
                  <a:cubicBezTo>
                    <a:pt x="4687" y="5462"/>
                    <a:pt x="4698" y="5462"/>
                    <a:pt x="4709" y="5462"/>
                  </a:cubicBezTo>
                  <a:cubicBezTo>
                    <a:pt x="7261" y="5424"/>
                    <a:pt x="8065" y="2234"/>
                    <a:pt x="69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1"/>
            <p:cNvSpPr/>
            <p:nvPr/>
          </p:nvSpPr>
          <p:spPr>
            <a:xfrm>
              <a:off x="1112225" y="1795800"/>
              <a:ext cx="208650" cy="140400"/>
            </a:xfrm>
            <a:custGeom>
              <a:avLst/>
              <a:gdLst/>
              <a:ahLst/>
              <a:cxnLst/>
              <a:rect l="l" t="t" r="r" b="b"/>
              <a:pathLst>
                <a:path w="8346" h="5616" extrusionOk="0">
                  <a:moveTo>
                    <a:pt x="7031" y="1"/>
                  </a:moveTo>
                  <a:cubicBezTo>
                    <a:pt x="7453" y="958"/>
                    <a:pt x="8103" y="3829"/>
                    <a:pt x="5998" y="5130"/>
                  </a:cubicBezTo>
                  <a:cubicBezTo>
                    <a:pt x="5496" y="5442"/>
                    <a:pt x="4994" y="5572"/>
                    <a:pt x="4506" y="5572"/>
                  </a:cubicBezTo>
                  <a:cubicBezTo>
                    <a:pt x="2079" y="5572"/>
                    <a:pt x="0" y="2361"/>
                    <a:pt x="0" y="2361"/>
                  </a:cubicBezTo>
                  <a:lnTo>
                    <a:pt x="0" y="2361"/>
                  </a:lnTo>
                  <a:cubicBezTo>
                    <a:pt x="0" y="2361"/>
                    <a:pt x="434" y="4569"/>
                    <a:pt x="1391" y="5130"/>
                  </a:cubicBezTo>
                  <a:cubicBezTo>
                    <a:pt x="1417" y="5143"/>
                    <a:pt x="1442" y="5156"/>
                    <a:pt x="1468" y="5169"/>
                  </a:cubicBezTo>
                  <a:cubicBezTo>
                    <a:pt x="1812" y="5347"/>
                    <a:pt x="2348" y="5488"/>
                    <a:pt x="2935" y="5564"/>
                  </a:cubicBezTo>
                  <a:cubicBezTo>
                    <a:pt x="3253" y="5601"/>
                    <a:pt x="3579" y="5616"/>
                    <a:pt x="3895" y="5616"/>
                  </a:cubicBezTo>
                  <a:cubicBezTo>
                    <a:pt x="4353" y="5616"/>
                    <a:pt x="4788" y="5584"/>
                    <a:pt x="5143" y="5539"/>
                  </a:cubicBezTo>
                  <a:cubicBezTo>
                    <a:pt x="6751" y="5360"/>
                    <a:pt x="8346" y="2897"/>
                    <a:pt x="70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>
              <a:off x="1199950" y="1816950"/>
              <a:ext cx="37675" cy="23025"/>
            </a:xfrm>
            <a:custGeom>
              <a:avLst/>
              <a:gdLst/>
              <a:ahLst/>
              <a:cxnLst/>
              <a:rect l="l" t="t" r="r" b="b"/>
              <a:pathLst>
                <a:path w="1507" h="921" extrusionOk="0">
                  <a:moveTo>
                    <a:pt x="1245" y="0"/>
                  </a:moveTo>
                  <a:cubicBezTo>
                    <a:pt x="1092" y="0"/>
                    <a:pt x="953" y="67"/>
                    <a:pt x="804" y="99"/>
                  </a:cubicBezTo>
                  <a:cubicBezTo>
                    <a:pt x="741" y="112"/>
                    <a:pt x="677" y="124"/>
                    <a:pt x="626" y="150"/>
                  </a:cubicBezTo>
                  <a:cubicBezTo>
                    <a:pt x="460" y="214"/>
                    <a:pt x="307" y="303"/>
                    <a:pt x="166" y="380"/>
                  </a:cubicBezTo>
                  <a:cubicBezTo>
                    <a:pt x="128" y="405"/>
                    <a:pt x="77" y="431"/>
                    <a:pt x="52" y="469"/>
                  </a:cubicBezTo>
                  <a:cubicBezTo>
                    <a:pt x="0" y="545"/>
                    <a:pt x="13" y="648"/>
                    <a:pt x="64" y="724"/>
                  </a:cubicBezTo>
                  <a:cubicBezTo>
                    <a:pt x="128" y="788"/>
                    <a:pt x="205" y="826"/>
                    <a:pt x="294" y="864"/>
                  </a:cubicBezTo>
                  <a:cubicBezTo>
                    <a:pt x="403" y="902"/>
                    <a:pt x="519" y="921"/>
                    <a:pt x="636" y="921"/>
                  </a:cubicBezTo>
                  <a:cubicBezTo>
                    <a:pt x="872" y="921"/>
                    <a:pt x="1110" y="844"/>
                    <a:pt x="1289" y="699"/>
                  </a:cubicBezTo>
                  <a:cubicBezTo>
                    <a:pt x="1353" y="648"/>
                    <a:pt x="1404" y="596"/>
                    <a:pt x="1442" y="533"/>
                  </a:cubicBezTo>
                  <a:cubicBezTo>
                    <a:pt x="1493" y="431"/>
                    <a:pt x="1506" y="316"/>
                    <a:pt x="1506" y="214"/>
                  </a:cubicBezTo>
                  <a:cubicBezTo>
                    <a:pt x="1506" y="163"/>
                    <a:pt x="1506" y="112"/>
                    <a:pt x="1481" y="73"/>
                  </a:cubicBezTo>
                  <a:cubicBezTo>
                    <a:pt x="1442" y="35"/>
                    <a:pt x="1391" y="9"/>
                    <a:pt x="1340" y="9"/>
                  </a:cubicBezTo>
                  <a:cubicBezTo>
                    <a:pt x="1308" y="3"/>
                    <a:pt x="127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1211125" y="1820825"/>
              <a:ext cx="10850" cy="9775"/>
            </a:xfrm>
            <a:custGeom>
              <a:avLst/>
              <a:gdLst/>
              <a:ahLst/>
              <a:cxnLst/>
              <a:rect l="l" t="t" r="r" b="b"/>
              <a:pathLst>
                <a:path w="434" h="391" extrusionOk="0">
                  <a:moveTo>
                    <a:pt x="301" y="1"/>
                  </a:moveTo>
                  <a:cubicBezTo>
                    <a:pt x="210" y="1"/>
                    <a:pt x="100" y="57"/>
                    <a:pt x="64" y="122"/>
                  </a:cubicBezTo>
                  <a:cubicBezTo>
                    <a:pt x="0" y="225"/>
                    <a:pt x="13" y="390"/>
                    <a:pt x="166" y="390"/>
                  </a:cubicBezTo>
                  <a:cubicBezTo>
                    <a:pt x="217" y="378"/>
                    <a:pt x="268" y="365"/>
                    <a:pt x="306" y="327"/>
                  </a:cubicBezTo>
                  <a:cubicBezTo>
                    <a:pt x="357" y="288"/>
                    <a:pt x="408" y="237"/>
                    <a:pt x="421" y="174"/>
                  </a:cubicBezTo>
                  <a:cubicBezTo>
                    <a:pt x="434" y="161"/>
                    <a:pt x="434" y="135"/>
                    <a:pt x="434" y="122"/>
                  </a:cubicBezTo>
                  <a:cubicBezTo>
                    <a:pt x="428" y="34"/>
                    <a:pt x="370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1444000" y="1563875"/>
              <a:ext cx="200375" cy="195900"/>
            </a:xfrm>
            <a:custGeom>
              <a:avLst/>
              <a:gdLst/>
              <a:ahLst/>
              <a:cxnLst/>
              <a:rect l="l" t="t" r="r" b="b"/>
              <a:pathLst>
                <a:path w="8015" h="7836" fill="none" extrusionOk="0">
                  <a:moveTo>
                    <a:pt x="8014" y="1"/>
                  </a:moveTo>
                  <a:cubicBezTo>
                    <a:pt x="8014" y="1"/>
                    <a:pt x="7478" y="1302"/>
                    <a:pt x="4952" y="2157"/>
                  </a:cubicBezTo>
                  <a:cubicBezTo>
                    <a:pt x="2425" y="3012"/>
                    <a:pt x="0" y="5666"/>
                    <a:pt x="3420" y="7836"/>
                  </a:cubicBezTo>
                </a:path>
              </a:pathLst>
            </a:custGeom>
            <a:noFill/>
            <a:ln w="7975" cap="flat" cmpd="sng">
              <a:solidFill>
                <a:schemeClr val="dk1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1"/>
            <p:cNvSpPr/>
            <p:nvPr/>
          </p:nvSpPr>
          <p:spPr>
            <a:xfrm>
              <a:off x="1429950" y="1584600"/>
              <a:ext cx="224950" cy="216650"/>
            </a:xfrm>
            <a:custGeom>
              <a:avLst/>
              <a:gdLst/>
              <a:ahLst/>
              <a:cxnLst/>
              <a:rect l="l" t="t" r="r" b="b"/>
              <a:pathLst>
                <a:path w="8998" h="8666" fill="none" extrusionOk="0">
                  <a:moveTo>
                    <a:pt x="8997" y="1"/>
                  </a:moveTo>
                  <a:cubicBezTo>
                    <a:pt x="8997" y="1"/>
                    <a:pt x="7504" y="1417"/>
                    <a:pt x="4084" y="2910"/>
                  </a:cubicBezTo>
                  <a:cubicBezTo>
                    <a:pt x="652" y="4391"/>
                    <a:pt x="1" y="8232"/>
                    <a:pt x="4084" y="8665"/>
                  </a:cubicBezTo>
                </a:path>
              </a:pathLst>
            </a:custGeom>
            <a:noFill/>
            <a:ln w="7975" cap="flat" cmpd="sng">
              <a:solidFill>
                <a:schemeClr val="dk1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1"/>
            <p:cNvSpPr/>
            <p:nvPr/>
          </p:nvSpPr>
          <p:spPr>
            <a:xfrm>
              <a:off x="1857125" y="1054075"/>
              <a:ext cx="394325" cy="398500"/>
            </a:xfrm>
            <a:custGeom>
              <a:avLst/>
              <a:gdLst/>
              <a:ahLst/>
              <a:cxnLst/>
              <a:rect l="l" t="t" r="r" b="b"/>
              <a:pathLst>
                <a:path w="15773" h="15940" fill="none" extrusionOk="0">
                  <a:moveTo>
                    <a:pt x="12289" y="15939"/>
                  </a:moveTo>
                  <a:cubicBezTo>
                    <a:pt x="12289" y="15939"/>
                    <a:pt x="15773" y="12264"/>
                    <a:pt x="10936" y="7670"/>
                  </a:cubicBezTo>
                  <a:cubicBezTo>
                    <a:pt x="6100" y="3076"/>
                    <a:pt x="4173" y="460"/>
                    <a:pt x="0" y="1"/>
                  </a:cubicBezTo>
                </a:path>
              </a:pathLst>
            </a:custGeom>
            <a:noFill/>
            <a:ln w="7975" cap="flat" cmpd="sng">
              <a:solidFill>
                <a:schemeClr val="accent2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1833825" y="1005600"/>
              <a:ext cx="368500" cy="452700"/>
            </a:xfrm>
            <a:custGeom>
              <a:avLst/>
              <a:gdLst/>
              <a:ahLst/>
              <a:cxnLst/>
              <a:rect l="l" t="t" r="r" b="b"/>
              <a:pathLst>
                <a:path w="14740" h="18108" fill="none" extrusionOk="0">
                  <a:moveTo>
                    <a:pt x="11958" y="18108"/>
                  </a:moveTo>
                  <a:cubicBezTo>
                    <a:pt x="11958" y="18108"/>
                    <a:pt x="14740" y="15773"/>
                    <a:pt x="14102" y="12238"/>
                  </a:cubicBezTo>
                  <a:cubicBezTo>
                    <a:pt x="13476" y="8716"/>
                    <a:pt x="5169" y="0"/>
                    <a:pt x="1" y="1225"/>
                  </a:cubicBezTo>
                </a:path>
              </a:pathLst>
            </a:custGeom>
            <a:noFill/>
            <a:ln w="15950" cap="flat" cmpd="sng">
              <a:solidFill>
                <a:schemeClr val="dk1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1984725" y="1346575"/>
              <a:ext cx="232600" cy="183975"/>
            </a:xfrm>
            <a:custGeom>
              <a:avLst/>
              <a:gdLst/>
              <a:ahLst/>
              <a:cxnLst/>
              <a:rect l="l" t="t" r="r" b="b"/>
              <a:pathLst>
                <a:path w="9304" h="7359" extrusionOk="0">
                  <a:moveTo>
                    <a:pt x="2904" y="1"/>
                  </a:moveTo>
                  <a:cubicBezTo>
                    <a:pt x="2738" y="1"/>
                    <a:pt x="2567" y="65"/>
                    <a:pt x="2438" y="194"/>
                  </a:cubicBezTo>
                  <a:lnTo>
                    <a:pt x="281" y="2210"/>
                  </a:lnTo>
                  <a:cubicBezTo>
                    <a:pt x="14" y="2478"/>
                    <a:pt x="1" y="2899"/>
                    <a:pt x="256" y="3167"/>
                  </a:cubicBezTo>
                  <a:lnTo>
                    <a:pt x="3982" y="7136"/>
                  </a:lnTo>
                  <a:cubicBezTo>
                    <a:pt x="4110" y="7276"/>
                    <a:pt x="4288" y="7353"/>
                    <a:pt x="4467" y="7353"/>
                  </a:cubicBezTo>
                  <a:cubicBezTo>
                    <a:pt x="4522" y="7357"/>
                    <a:pt x="4734" y="7358"/>
                    <a:pt x="4997" y="7358"/>
                  </a:cubicBezTo>
                  <a:cubicBezTo>
                    <a:pt x="5525" y="7358"/>
                    <a:pt x="6262" y="7353"/>
                    <a:pt x="6381" y="7353"/>
                  </a:cubicBezTo>
                  <a:cubicBezTo>
                    <a:pt x="6395" y="7354"/>
                    <a:pt x="6409" y="7354"/>
                    <a:pt x="6423" y="7354"/>
                  </a:cubicBezTo>
                  <a:cubicBezTo>
                    <a:pt x="6577" y="7354"/>
                    <a:pt x="6737" y="7291"/>
                    <a:pt x="6866" y="7174"/>
                  </a:cubicBezTo>
                  <a:lnTo>
                    <a:pt x="9023" y="5145"/>
                  </a:lnTo>
                  <a:cubicBezTo>
                    <a:pt x="9291" y="4890"/>
                    <a:pt x="9303" y="4456"/>
                    <a:pt x="9048" y="4188"/>
                  </a:cubicBezTo>
                  <a:lnTo>
                    <a:pt x="5309" y="219"/>
                  </a:lnTo>
                  <a:cubicBezTo>
                    <a:pt x="5182" y="79"/>
                    <a:pt x="5016" y="15"/>
                    <a:pt x="4837" y="3"/>
                  </a:cubicBezTo>
                  <a:lnTo>
                    <a:pt x="2948" y="3"/>
                  </a:lnTo>
                  <a:cubicBezTo>
                    <a:pt x="2934" y="1"/>
                    <a:pt x="2919" y="1"/>
                    <a:pt x="290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1984725" y="1346575"/>
              <a:ext cx="232600" cy="183975"/>
            </a:xfrm>
            <a:custGeom>
              <a:avLst/>
              <a:gdLst/>
              <a:ahLst/>
              <a:cxnLst/>
              <a:rect l="l" t="t" r="r" b="b"/>
              <a:pathLst>
                <a:path w="9304" h="7359" extrusionOk="0">
                  <a:moveTo>
                    <a:pt x="2904" y="1"/>
                  </a:moveTo>
                  <a:cubicBezTo>
                    <a:pt x="2738" y="1"/>
                    <a:pt x="2567" y="65"/>
                    <a:pt x="2438" y="194"/>
                  </a:cubicBezTo>
                  <a:lnTo>
                    <a:pt x="281" y="2210"/>
                  </a:lnTo>
                  <a:cubicBezTo>
                    <a:pt x="14" y="2478"/>
                    <a:pt x="1" y="2899"/>
                    <a:pt x="256" y="3167"/>
                  </a:cubicBezTo>
                  <a:lnTo>
                    <a:pt x="3982" y="7136"/>
                  </a:lnTo>
                  <a:cubicBezTo>
                    <a:pt x="4110" y="7276"/>
                    <a:pt x="4288" y="7353"/>
                    <a:pt x="4467" y="7353"/>
                  </a:cubicBezTo>
                  <a:cubicBezTo>
                    <a:pt x="4522" y="7357"/>
                    <a:pt x="4734" y="7358"/>
                    <a:pt x="4997" y="7358"/>
                  </a:cubicBezTo>
                  <a:cubicBezTo>
                    <a:pt x="5525" y="7358"/>
                    <a:pt x="6262" y="7353"/>
                    <a:pt x="6381" y="7353"/>
                  </a:cubicBezTo>
                  <a:cubicBezTo>
                    <a:pt x="6395" y="7354"/>
                    <a:pt x="6409" y="7354"/>
                    <a:pt x="6423" y="7354"/>
                  </a:cubicBezTo>
                  <a:cubicBezTo>
                    <a:pt x="6577" y="7354"/>
                    <a:pt x="6737" y="7291"/>
                    <a:pt x="6866" y="7174"/>
                  </a:cubicBezTo>
                  <a:lnTo>
                    <a:pt x="9023" y="5145"/>
                  </a:lnTo>
                  <a:cubicBezTo>
                    <a:pt x="9291" y="4890"/>
                    <a:pt x="9303" y="4456"/>
                    <a:pt x="9048" y="4188"/>
                  </a:cubicBezTo>
                  <a:lnTo>
                    <a:pt x="5309" y="219"/>
                  </a:lnTo>
                  <a:cubicBezTo>
                    <a:pt x="5182" y="79"/>
                    <a:pt x="5016" y="15"/>
                    <a:pt x="4837" y="3"/>
                  </a:cubicBezTo>
                  <a:lnTo>
                    <a:pt x="2948" y="3"/>
                  </a:lnTo>
                  <a:cubicBezTo>
                    <a:pt x="2934" y="1"/>
                    <a:pt x="2919" y="1"/>
                    <a:pt x="29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1"/>
            <p:cNvSpPr/>
            <p:nvPr/>
          </p:nvSpPr>
          <p:spPr>
            <a:xfrm>
              <a:off x="2032575" y="1346825"/>
              <a:ext cx="184750" cy="183700"/>
            </a:xfrm>
            <a:custGeom>
              <a:avLst/>
              <a:gdLst/>
              <a:ahLst/>
              <a:cxnLst/>
              <a:rect l="l" t="t" r="r" b="b"/>
              <a:pathLst>
                <a:path w="7390" h="7348" extrusionOk="0">
                  <a:moveTo>
                    <a:pt x="2911" y="0"/>
                  </a:moveTo>
                  <a:cubicBezTo>
                    <a:pt x="2745" y="0"/>
                    <a:pt x="2580" y="61"/>
                    <a:pt x="2451" y="184"/>
                  </a:cubicBezTo>
                  <a:lnTo>
                    <a:pt x="294" y="2213"/>
                  </a:lnTo>
                  <a:cubicBezTo>
                    <a:pt x="14" y="2468"/>
                    <a:pt x="1" y="2889"/>
                    <a:pt x="256" y="3170"/>
                  </a:cubicBezTo>
                  <a:lnTo>
                    <a:pt x="3995" y="7138"/>
                  </a:lnTo>
                  <a:cubicBezTo>
                    <a:pt x="4127" y="7277"/>
                    <a:pt x="4304" y="7348"/>
                    <a:pt x="4483" y="7348"/>
                  </a:cubicBezTo>
                  <a:cubicBezTo>
                    <a:pt x="4649" y="7348"/>
                    <a:pt x="4817" y="7287"/>
                    <a:pt x="4952" y="7164"/>
                  </a:cubicBezTo>
                  <a:lnTo>
                    <a:pt x="7109" y="5135"/>
                  </a:lnTo>
                  <a:cubicBezTo>
                    <a:pt x="7377" y="4880"/>
                    <a:pt x="7389" y="4459"/>
                    <a:pt x="7134" y="4178"/>
                  </a:cubicBezTo>
                  <a:lnTo>
                    <a:pt x="3408" y="209"/>
                  </a:lnTo>
                  <a:cubicBezTo>
                    <a:pt x="3269" y="71"/>
                    <a:pt x="3089" y="0"/>
                    <a:pt x="2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1976425" y="1484500"/>
              <a:ext cx="124450" cy="115825"/>
            </a:xfrm>
            <a:custGeom>
              <a:avLst/>
              <a:gdLst/>
              <a:ahLst/>
              <a:cxnLst/>
              <a:rect l="l" t="t" r="r" b="b"/>
              <a:pathLst>
                <a:path w="4978" h="4633" extrusionOk="0">
                  <a:moveTo>
                    <a:pt x="3417" y="1"/>
                  </a:moveTo>
                  <a:cubicBezTo>
                    <a:pt x="3262" y="1"/>
                    <a:pt x="3166" y="24"/>
                    <a:pt x="3166" y="24"/>
                  </a:cubicBezTo>
                  <a:lnTo>
                    <a:pt x="205" y="3150"/>
                  </a:lnTo>
                  <a:cubicBezTo>
                    <a:pt x="1" y="3367"/>
                    <a:pt x="192" y="3775"/>
                    <a:pt x="728" y="4209"/>
                  </a:cubicBezTo>
                  <a:cubicBezTo>
                    <a:pt x="1108" y="4527"/>
                    <a:pt x="1440" y="4633"/>
                    <a:pt x="1677" y="4633"/>
                  </a:cubicBezTo>
                  <a:cubicBezTo>
                    <a:pt x="1831" y="4633"/>
                    <a:pt x="1944" y="4588"/>
                    <a:pt x="2004" y="4528"/>
                  </a:cubicBezTo>
                  <a:lnTo>
                    <a:pt x="4978" y="1351"/>
                  </a:lnTo>
                  <a:cubicBezTo>
                    <a:pt x="4978" y="1351"/>
                    <a:pt x="4978" y="853"/>
                    <a:pt x="4505" y="419"/>
                  </a:cubicBezTo>
                  <a:cubicBezTo>
                    <a:pt x="4104" y="66"/>
                    <a:pt x="3678" y="1"/>
                    <a:pt x="34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1"/>
            <p:cNvSpPr/>
            <p:nvPr/>
          </p:nvSpPr>
          <p:spPr>
            <a:xfrm>
              <a:off x="1976425" y="1560550"/>
              <a:ext cx="60150" cy="39775"/>
            </a:xfrm>
            <a:custGeom>
              <a:avLst/>
              <a:gdLst/>
              <a:ahLst/>
              <a:cxnLst/>
              <a:rect l="l" t="t" r="r" b="b"/>
              <a:pathLst>
                <a:path w="2406" h="1591" extrusionOk="0">
                  <a:moveTo>
                    <a:pt x="491" y="1"/>
                  </a:moveTo>
                  <a:cubicBezTo>
                    <a:pt x="373" y="1"/>
                    <a:pt x="274" y="33"/>
                    <a:pt x="205" y="108"/>
                  </a:cubicBezTo>
                  <a:cubicBezTo>
                    <a:pt x="1" y="325"/>
                    <a:pt x="192" y="733"/>
                    <a:pt x="728" y="1167"/>
                  </a:cubicBezTo>
                  <a:cubicBezTo>
                    <a:pt x="1108" y="1485"/>
                    <a:pt x="1440" y="1591"/>
                    <a:pt x="1677" y="1591"/>
                  </a:cubicBezTo>
                  <a:cubicBezTo>
                    <a:pt x="1831" y="1591"/>
                    <a:pt x="1944" y="1546"/>
                    <a:pt x="2004" y="1486"/>
                  </a:cubicBezTo>
                  <a:cubicBezTo>
                    <a:pt x="2406" y="1052"/>
                    <a:pt x="1157" y="1"/>
                    <a:pt x="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1"/>
            <p:cNvSpPr/>
            <p:nvPr/>
          </p:nvSpPr>
          <p:spPr>
            <a:xfrm>
              <a:off x="1765250" y="1759750"/>
              <a:ext cx="102425" cy="82650"/>
            </a:xfrm>
            <a:custGeom>
              <a:avLst/>
              <a:gdLst/>
              <a:ahLst/>
              <a:cxnLst/>
              <a:rect l="l" t="t" r="r" b="b"/>
              <a:pathLst>
                <a:path w="4097" h="3306" extrusionOk="0">
                  <a:moveTo>
                    <a:pt x="1468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1"/>
            <p:cNvSpPr/>
            <p:nvPr/>
          </p:nvSpPr>
          <p:spPr>
            <a:xfrm>
              <a:off x="1765250" y="1759750"/>
              <a:ext cx="102425" cy="82650"/>
            </a:xfrm>
            <a:custGeom>
              <a:avLst/>
              <a:gdLst/>
              <a:ahLst/>
              <a:cxnLst/>
              <a:rect l="l" t="t" r="r" b="b"/>
              <a:pathLst>
                <a:path w="4097" h="3306" extrusionOk="0">
                  <a:moveTo>
                    <a:pt x="1468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1"/>
            <p:cNvSpPr/>
            <p:nvPr/>
          </p:nvSpPr>
          <p:spPr>
            <a:xfrm>
              <a:off x="1785025" y="1759750"/>
              <a:ext cx="82650" cy="82650"/>
            </a:xfrm>
            <a:custGeom>
              <a:avLst/>
              <a:gdLst/>
              <a:ahLst/>
              <a:cxnLst/>
              <a:rect l="l" t="t" r="r" b="b"/>
              <a:pathLst>
                <a:path w="3306" h="3306" extrusionOk="0">
                  <a:moveTo>
                    <a:pt x="1481" y="1"/>
                  </a:moveTo>
                  <a:cubicBezTo>
                    <a:pt x="664" y="1"/>
                    <a:pt x="1" y="664"/>
                    <a:pt x="1" y="1481"/>
                  </a:cubicBezTo>
                  <a:lnTo>
                    <a:pt x="1" y="3306"/>
                  </a:lnTo>
                  <a:lnTo>
                    <a:pt x="3306" y="3306"/>
                  </a:lnTo>
                  <a:lnTo>
                    <a:pt x="3306" y="1481"/>
                  </a:lnTo>
                  <a:cubicBezTo>
                    <a:pt x="3306" y="664"/>
                    <a:pt x="2642" y="1"/>
                    <a:pt x="1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1"/>
            <p:cNvSpPr/>
            <p:nvPr/>
          </p:nvSpPr>
          <p:spPr>
            <a:xfrm>
              <a:off x="1799075" y="1569075"/>
              <a:ext cx="223600" cy="228475"/>
            </a:xfrm>
            <a:custGeom>
              <a:avLst/>
              <a:gdLst/>
              <a:ahLst/>
              <a:cxnLst/>
              <a:rect l="l" t="t" r="r" b="b"/>
              <a:pathLst>
                <a:path w="8944" h="9139" extrusionOk="0">
                  <a:moveTo>
                    <a:pt x="7572" y="1"/>
                  </a:moveTo>
                  <a:cubicBezTo>
                    <a:pt x="7524" y="1"/>
                    <a:pt x="7479" y="7"/>
                    <a:pt x="7440" y="22"/>
                  </a:cubicBezTo>
                  <a:lnTo>
                    <a:pt x="7286" y="188"/>
                  </a:lnTo>
                  <a:lnTo>
                    <a:pt x="230" y="7691"/>
                  </a:lnTo>
                  <a:cubicBezTo>
                    <a:pt x="77" y="7857"/>
                    <a:pt x="0" y="8061"/>
                    <a:pt x="0" y="8278"/>
                  </a:cubicBezTo>
                  <a:cubicBezTo>
                    <a:pt x="0" y="8508"/>
                    <a:pt x="89" y="8738"/>
                    <a:pt x="268" y="8904"/>
                  </a:cubicBezTo>
                  <a:cubicBezTo>
                    <a:pt x="432" y="9062"/>
                    <a:pt x="643" y="9139"/>
                    <a:pt x="853" y="9139"/>
                  </a:cubicBezTo>
                  <a:cubicBezTo>
                    <a:pt x="1083" y="9139"/>
                    <a:pt x="1313" y="9046"/>
                    <a:pt x="1480" y="8865"/>
                  </a:cubicBezTo>
                  <a:lnTo>
                    <a:pt x="8690" y="1196"/>
                  </a:lnTo>
                  <a:lnTo>
                    <a:pt x="8792" y="1094"/>
                  </a:lnTo>
                  <a:cubicBezTo>
                    <a:pt x="8943" y="722"/>
                    <a:pt x="8067" y="1"/>
                    <a:pt x="75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1"/>
            <p:cNvSpPr/>
            <p:nvPr/>
          </p:nvSpPr>
          <p:spPr>
            <a:xfrm>
              <a:off x="1805125" y="1759750"/>
              <a:ext cx="102425" cy="82650"/>
            </a:xfrm>
            <a:custGeom>
              <a:avLst/>
              <a:gdLst/>
              <a:ahLst/>
              <a:cxnLst/>
              <a:rect l="l" t="t" r="r" b="b"/>
              <a:pathLst>
                <a:path w="4097" h="3306" extrusionOk="0">
                  <a:moveTo>
                    <a:pt x="1481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1"/>
            <p:cNvSpPr/>
            <p:nvPr/>
          </p:nvSpPr>
          <p:spPr>
            <a:xfrm>
              <a:off x="1805125" y="1759750"/>
              <a:ext cx="102425" cy="82650"/>
            </a:xfrm>
            <a:custGeom>
              <a:avLst/>
              <a:gdLst/>
              <a:ahLst/>
              <a:cxnLst/>
              <a:rect l="l" t="t" r="r" b="b"/>
              <a:pathLst>
                <a:path w="4097" h="3306" extrusionOk="0">
                  <a:moveTo>
                    <a:pt x="1481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1"/>
            <p:cNvSpPr/>
            <p:nvPr/>
          </p:nvSpPr>
          <p:spPr>
            <a:xfrm>
              <a:off x="1825225" y="1759750"/>
              <a:ext cx="82325" cy="82650"/>
            </a:xfrm>
            <a:custGeom>
              <a:avLst/>
              <a:gdLst/>
              <a:ahLst/>
              <a:cxnLst/>
              <a:rect l="l" t="t" r="r" b="b"/>
              <a:pathLst>
                <a:path w="3293" h="3306" extrusionOk="0">
                  <a:moveTo>
                    <a:pt x="1468" y="1"/>
                  </a:moveTo>
                  <a:cubicBezTo>
                    <a:pt x="651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3293" y="3306"/>
                  </a:lnTo>
                  <a:lnTo>
                    <a:pt x="3293" y="1481"/>
                  </a:lnTo>
                  <a:cubicBezTo>
                    <a:pt x="3293" y="664"/>
                    <a:pt x="2629" y="1"/>
                    <a:pt x="1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1"/>
            <p:cNvSpPr/>
            <p:nvPr/>
          </p:nvSpPr>
          <p:spPr>
            <a:xfrm>
              <a:off x="1733975" y="1805375"/>
              <a:ext cx="205800" cy="114225"/>
            </a:xfrm>
            <a:custGeom>
              <a:avLst/>
              <a:gdLst/>
              <a:ahLst/>
              <a:cxnLst/>
              <a:rect l="l" t="t" r="r" b="b"/>
              <a:pathLst>
                <a:path w="8232" h="4569" extrusionOk="0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8231" y="4569"/>
                  </a:lnTo>
                  <a:lnTo>
                    <a:pt x="8231" y="472"/>
                  </a:lnTo>
                  <a:cubicBezTo>
                    <a:pt x="8231" y="205"/>
                    <a:pt x="8027" y="0"/>
                    <a:pt x="775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1"/>
            <p:cNvSpPr/>
            <p:nvPr/>
          </p:nvSpPr>
          <p:spPr>
            <a:xfrm>
              <a:off x="1733975" y="1805375"/>
              <a:ext cx="205800" cy="114225"/>
            </a:xfrm>
            <a:custGeom>
              <a:avLst/>
              <a:gdLst/>
              <a:ahLst/>
              <a:cxnLst/>
              <a:rect l="l" t="t" r="r" b="b"/>
              <a:pathLst>
                <a:path w="8232" h="4569" extrusionOk="0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8231" y="4569"/>
                  </a:lnTo>
                  <a:lnTo>
                    <a:pt x="8231" y="472"/>
                  </a:lnTo>
                  <a:cubicBezTo>
                    <a:pt x="8231" y="205"/>
                    <a:pt x="8027" y="0"/>
                    <a:pt x="7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1"/>
            <p:cNvSpPr/>
            <p:nvPr/>
          </p:nvSpPr>
          <p:spPr>
            <a:xfrm>
              <a:off x="1733975" y="1805375"/>
              <a:ext cx="134025" cy="114225"/>
            </a:xfrm>
            <a:custGeom>
              <a:avLst/>
              <a:gdLst/>
              <a:ahLst/>
              <a:cxnLst/>
              <a:rect l="l" t="t" r="r" b="b"/>
              <a:pathLst>
                <a:path w="5361" h="4569" extrusionOk="0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5360" y="4569"/>
                  </a:lnTo>
                  <a:lnTo>
                    <a:pt x="5360" y="472"/>
                  </a:lnTo>
                  <a:cubicBezTo>
                    <a:pt x="5360" y="205"/>
                    <a:pt x="5156" y="0"/>
                    <a:pt x="48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1"/>
            <p:cNvSpPr/>
            <p:nvPr/>
          </p:nvSpPr>
          <p:spPr>
            <a:xfrm>
              <a:off x="1481650" y="1684475"/>
              <a:ext cx="204825" cy="164950"/>
            </a:xfrm>
            <a:custGeom>
              <a:avLst/>
              <a:gdLst/>
              <a:ahLst/>
              <a:cxnLst/>
              <a:rect l="l" t="t" r="r" b="b"/>
              <a:pathLst>
                <a:path w="8193" h="6598" extrusionOk="0">
                  <a:moveTo>
                    <a:pt x="2948" y="0"/>
                  </a:moveTo>
                  <a:cubicBezTo>
                    <a:pt x="1327" y="0"/>
                    <a:pt x="0" y="1314"/>
                    <a:pt x="0" y="2948"/>
                  </a:cubicBezTo>
                  <a:lnTo>
                    <a:pt x="0" y="6597"/>
                  </a:lnTo>
                  <a:lnTo>
                    <a:pt x="8193" y="6597"/>
                  </a:lnTo>
                  <a:lnTo>
                    <a:pt x="8193" y="2948"/>
                  </a:lnTo>
                  <a:cubicBezTo>
                    <a:pt x="8193" y="1314"/>
                    <a:pt x="6878" y="0"/>
                    <a:pt x="5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1"/>
            <p:cNvSpPr/>
            <p:nvPr/>
          </p:nvSpPr>
          <p:spPr>
            <a:xfrm>
              <a:off x="1521525" y="1684475"/>
              <a:ext cx="164950" cy="164950"/>
            </a:xfrm>
            <a:custGeom>
              <a:avLst/>
              <a:gdLst/>
              <a:ahLst/>
              <a:cxnLst/>
              <a:rect l="l" t="t" r="r" b="b"/>
              <a:pathLst>
                <a:path w="6598" h="6598" extrusionOk="0">
                  <a:moveTo>
                    <a:pt x="2948" y="0"/>
                  </a:moveTo>
                  <a:cubicBezTo>
                    <a:pt x="1327" y="0"/>
                    <a:pt x="0" y="1314"/>
                    <a:pt x="0" y="2948"/>
                  </a:cubicBezTo>
                  <a:lnTo>
                    <a:pt x="0" y="6597"/>
                  </a:lnTo>
                  <a:lnTo>
                    <a:pt x="6598" y="6597"/>
                  </a:lnTo>
                  <a:lnTo>
                    <a:pt x="6598" y="2948"/>
                  </a:lnTo>
                  <a:cubicBezTo>
                    <a:pt x="6598" y="1314"/>
                    <a:pt x="5283" y="0"/>
                    <a:pt x="36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1"/>
            <p:cNvSpPr/>
            <p:nvPr/>
          </p:nvSpPr>
          <p:spPr>
            <a:xfrm>
              <a:off x="1619775" y="1392250"/>
              <a:ext cx="278525" cy="245650"/>
            </a:xfrm>
            <a:custGeom>
              <a:avLst/>
              <a:gdLst/>
              <a:ahLst/>
              <a:cxnLst/>
              <a:rect l="l" t="t" r="r" b="b"/>
              <a:pathLst>
                <a:path w="11141" h="9826" extrusionOk="0">
                  <a:moveTo>
                    <a:pt x="5845" y="0"/>
                  </a:moveTo>
                  <a:cubicBezTo>
                    <a:pt x="5730" y="0"/>
                    <a:pt x="5615" y="51"/>
                    <a:pt x="5526" y="141"/>
                  </a:cubicBezTo>
                  <a:lnTo>
                    <a:pt x="128" y="5870"/>
                  </a:lnTo>
                  <a:cubicBezTo>
                    <a:pt x="39" y="5972"/>
                    <a:pt x="1" y="6100"/>
                    <a:pt x="13" y="6227"/>
                  </a:cubicBezTo>
                  <a:cubicBezTo>
                    <a:pt x="26" y="6330"/>
                    <a:pt x="64" y="6432"/>
                    <a:pt x="154" y="6521"/>
                  </a:cubicBezTo>
                  <a:lnTo>
                    <a:pt x="3548" y="9711"/>
                  </a:lnTo>
                  <a:cubicBezTo>
                    <a:pt x="3625" y="9788"/>
                    <a:pt x="3739" y="9826"/>
                    <a:pt x="3854" y="9826"/>
                  </a:cubicBezTo>
                  <a:lnTo>
                    <a:pt x="5245" y="9826"/>
                  </a:lnTo>
                  <a:cubicBezTo>
                    <a:pt x="5373" y="9826"/>
                    <a:pt x="5488" y="9788"/>
                    <a:pt x="5590" y="9686"/>
                  </a:cubicBezTo>
                  <a:lnTo>
                    <a:pt x="8844" y="6227"/>
                  </a:lnTo>
                  <a:lnTo>
                    <a:pt x="10056" y="4939"/>
                  </a:lnTo>
                  <a:lnTo>
                    <a:pt x="10975" y="3956"/>
                  </a:lnTo>
                  <a:cubicBezTo>
                    <a:pt x="11141" y="3777"/>
                    <a:pt x="11141" y="3484"/>
                    <a:pt x="10949" y="3305"/>
                  </a:cubicBezTo>
                  <a:lnTo>
                    <a:pt x="10056" y="2463"/>
                  </a:lnTo>
                  <a:lnTo>
                    <a:pt x="7568" y="115"/>
                  </a:lnTo>
                  <a:cubicBezTo>
                    <a:pt x="7478" y="39"/>
                    <a:pt x="7363" y="0"/>
                    <a:pt x="724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1"/>
            <p:cNvSpPr/>
            <p:nvPr/>
          </p:nvSpPr>
          <p:spPr>
            <a:xfrm>
              <a:off x="1619775" y="1392250"/>
              <a:ext cx="278525" cy="245650"/>
            </a:xfrm>
            <a:custGeom>
              <a:avLst/>
              <a:gdLst/>
              <a:ahLst/>
              <a:cxnLst/>
              <a:rect l="l" t="t" r="r" b="b"/>
              <a:pathLst>
                <a:path w="11141" h="9826" extrusionOk="0">
                  <a:moveTo>
                    <a:pt x="5845" y="0"/>
                  </a:moveTo>
                  <a:cubicBezTo>
                    <a:pt x="5730" y="0"/>
                    <a:pt x="5615" y="51"/>
                    <a:pt x="5526" y="141"/>
                  </a:cubicBezTo>
                  <a:lnTo>
                    <a:pt x="128" y="5870"/>
                  </a:lnTo>
                  <a:cubicBezTo>
                    <a:pt x="39" y="5972"/>
                    <a:pt x="1" y="6100"/>
                    <a:pt x="13" y="6227"/>
                  </a:cubicBezTo>
                  <a:cubicBezTo>
                    <a:pt x="26" y="6330"/>
                    <a:pt x="64" y="6432"/>
                    <a:pt x="154" y="6521"/>
                  </a:cubicBezTo>
                  <a:lnTo>
                    <a:pt x="3548" y="9711"/>
                  </a:lnTo>
                  <a:cubicBezTo>
                    <a:pt x="3625" y="9788"/>
                    <a:pt x="3739" y="9826"/>
                    <a:pt x="3854" y="9826"/>
                  </a:cubicBezTo>
                  <a:lnTo>
                    <a:pt x="5245" y="9826"/>
                  </a:lnTo>
                  <a:cubicBezTo>
                    <a:pt x="5373" y="9826"/>
                    <a:pt x="5488" y="9788"/>
                    <a:pt x="5590" y="9686"/>
                  </a:cubicBezTo>
                  <a:lnTo>
                    <a:pt x="8844" y="6227"/>
                  </a:lnTo>
                  <a:lnTo>
                    <a:pt x="10056" y="4939"/>
                  </a:lnTo>
                  <a:lnTo>
                    <a:pt x="10975" y="3956"/>
                  </a:lnTo>
                  <a:cubicBezTo>
                    <a:pt x="11141" y="3777"/>
                    <a:pt x="11141" y="3484"/>
                    <a:pt x="10949" y="3305"/>
                  </a:cubicBezTo>
                  <a:lnTo>
                    <a:pt x="10056" y="2463"/>
                  </a:lnTo>
                  <a:lnTo>
                    <a:pt x="7568" y="115"/>
                  </a:lnTo>
                  <a:cubicBezTo>
                    <a:pt x="7478" y="39"/>
                    <a:pt x="7363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1"/>
            <p:cNvSpPr/>
            <p:nvPr/>
          </p:nvSpPr>
          <p:spPr>
            <a:xfrm>
              <a:off x="1620100" y="1392250"/>
              <a:ext cx="251075" cy="155700"/>
            </a:xfrm>
            <a:custGeom>
              <a:avLst/>
              <a:gdLst/>
              <a:ahLst/>
              <a:cxnLst/>
              <a:rect l="l" t="t" r="r" b="b"/>
              <a:pathLst>
                <a:path w="10043" h="6228" extrusionOk="0">
                  <a:moveTo>
                    <a:pt x="5832" y="0"/>
                  </a:moveTo>
                  <a:cubicBezTo>
                    <a:pt x="5717" y="0"/>
                    <a:pt x="5602" y="51"/>
                    <a:pt x="5513" y="141"/>
                  </a:cubicBezTo>
                  <a:lnTo>
                    <a:pt x="115" y="5870"/>
                  </a:lnTo>
                  <a:cubicBezTo>
                    <a:pt x="0" y="6011"/>
                    <a:pt x="102" y="6227"/>
                    <a:pt x="281" y="6227"/>
                  </a:cubicBezTo>
                  <a:lnTo>
                    <a:pt x="8831" y="6227"/>
                  </a:lnTo>
                  <a:lnTo>
                    <a:pt x="10043" y="4939"/>
                  </a:lnTo>
                  <a:lnTo>
                    <a:pt x="10043" y="2463"/>
                  </a:lnTo>
                  <a:lnTo>
                    <a:pt x="7555" y="115"/>
                  </a:lnTo>
                  <a:cubicBezTo>
                    <a:pt x="7465" y="39"/>
                    <a:pt x="7350" y="0"/>
                    <a:pt x="7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1"/>
            <p:cNvSpPr/>
            <p:nvPr/>
          </p:nvSpPr>
          <p:spPr>
            <a:xfrm>
              <a:off x="1670175" y="1311525"/>
              <a:ext cx="393050" cy="242175"/>
            </a:xfrm>
            <a:custGeom>
              <a:avLst/>
              <a:gdLst/>
              <a:ahLst/>
              <a:cxnLst/>
              <a:rect l="l" t="t" r="r" b="b"/>
              <a:pathLst>
                <a:path w="15722" h="9687" extrusionOk="0">
                  <a:moveTo>
                    <a:pt x="10490" y="1"/>
                  </a:moveTo>
                  <a:cubicBezTo>
                    <a:pt x="9648" y="1"/>
                    <a:pt x="8806" y="320"/>
                    <a:pt x="8180" y="996"/>
                  </a:cubicBezTo>
                  <a:lnTo>
                    <a:pt x="1" y="9686"/>
                  </a:lnTo>
                  <a:lnTo>
                    <a:pt x="10452" y="9686"/>
                  </a:lnTo>
                  <a:lnTo>
                    <a:pt x="14586" y="5284"/>
                  </a:lnTo>
                  <a:cubicBezTo>
                    <a:pt x="15645" y="4161"/>
                    <a:pt x="15722" y="2425"/>
                    <a:pt x="14765" y="1213"/>
                  </a:cubicBezTo>
                  <a:cubicBezTo>
                    <a:pt x="14152" y="409"/>
                    <a:pt x="13234" y="14"/>
                    <a:pt x="12302" y="1"/>
                  </a:cubicBezTo>
                  <a:cubicBezTo>
                    <a:pt x="12098" y="1"/>
                    <a:pt x="11491" y="7"/>
                    <a:pt x="11022" y="7"/>
                  </a:cubicBezTo>
                  <a:cubicBezTo>
                    <a:pt x="10788" y="7"/>
                    <a:pt x="10588" y="5"/>
                    <a:pt x="1049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1"/>
            <p:cNvSpPr/>
            <p:nvPr/>
          </p:nvSpPr>
          <p:spPr>
            <a:xfrm>
              <a:off x="1670175" y="1311525"/>
              <a:ext cx="393050" cy="242175"/>
            </a:xfrm>
            <a:custGeom>
              <a:avLst/>
              <a:gdLst/>
              <a:ahLst/>
              <a:cxnLst/>
              <a:rect l="l" t="t" r="r" b="b"/>
              <a:pathLst>
                <a:path w="15722" h="9687" extrusionOk="0">
                  <a:moveTo>
                    <a:pt x="10490" y="1"/>
                  </a:moveTo>
                  <a:cubicBezTo>
                    <a:pt x="9648" y="1"/>
                    <a:pt x="8806" y="320"/>
                    <a:pt x="8180" y="996"/>
                  </a:cubicBezTo>
                  <a:lnTo>
                    <a:pt x="1" y="9686"/>
                  </a:lnTo>
                  <a:lnTo>
                    <a:pt x="10452" y="9686"/>
                  </a:lnTo>
                  <a:lnTo>
                    <a:pt x="14586" y="5284"/>
                  </a:lnTo>
                  <a:cubicBezTo>
                    <a:pt x="15645" y="4161"/>
                    <a:pt x="15722" y="2425"/>
                    <a:pt x="14765" y="1213"/>
                  </a:cubicBezTo>
                  <a:cubicBezTo>
                    <a:pt x="14152" y="409"/>
                    <a:pt x="13234" y="14"/>
                    <a:pt x="12302" y="1"/>
                  </a:cubicBezTo>
                  <a:cubicBezTo>
                    <a:pt x="12098" y="1"/>
                    <a:pt x="11491" y="7"/>
                    <a:pt x="11022" y="7"/>
                  </a:cubicBezTo>
                  <a:cubicBezTo>
                    <a:pt x="10788" y="7"/>
                    <a:pt x="10588" y="5"/>
                    <a:pt x="10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1"/>
            <p:cNvSpPr/>
            <p:nvPr/>
          </p:nvSpPr>
          <p:spPr>
            <a:xfrm>
              <a:off x="1716125" y="1311650"/>
              <a:ext cx="347100" cy="242050"/>
            </a:xfrm>
            <a:custGeom>
              <a:avLst/>
              <a:gdLst/>
              <a:ahLst/>
              <a:cxnLst/>
              <a:rect l="l" t="t" r="r" b="b"/>
              <a:pathLst>
                <a:path w="13884" h="9682" extrusionOk="0">
                  <a:moveTo>
                    <a:pt x="10463" y="1"/>
                  </a:moveTo>
                  <a:cubicBezTo>
                    <a:pt x="9634" y="1"/>
                    <a:pt x="8801" y="328"/>
                    <a:pt x="8180" y="991"/>
                  </a:cubicBezTo>
                  <a:lnTo>
                    <a:pt x="0" y="9681"/>
                  </a:lnTo>
                  <a:lnTo>
                    <a:pt x="8614" y="9681"/>
                  </a:lnTo>
                  <a:lnTo>
                    <a:pt x="12748" y="5279"/>
                  </a:lnTo>
                  <a:cubicBezTo>
                    <a:pt x="13807" y="4156"/>
                    <a:pt x="13884" y="2420"/>
                    <a:pt x="12927" y="1208"/>
                  </a:cubicBezTo>
                  <a:cubicBezTo>
                    <a:pt x="12308" y="407"/>
                    <a:pt x="11387" y="1"/>
                    <a:pt x="10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1"/>
            <p:cNvSpPr/>
            <p:nvPr/>
          </p:nvSpPr>
          <p:spPr>
            <a:xfrm>
              <a:off x="1624550" y="1368950"/>
              <a:ext cx="384450" cy="338200"/>
            </a:xfrm>
            <a:custGeom>
              <a:avLst/>
              <a:gdLst/>
              <a:ahLst/>
              <a:cxnLst/>
              <a:rect l="l" t="t" r="r" b="b"/>
              <a:pathLst>
                <a:path w="15378" h="13528" extrusionOk="0">
                  <a:moveTo>
                    <a:pt x="8091" y="1"/>
                  </a:moveTo>
                  <a:cubicBezTo>
                    <a:pt x="7925" y="14"/>
                    <a:pt x="7759" y="77"/>
                    <a:pt x="7645" y="205"/>
                  </a:cubicBezTo>
                  <a:lnTo>
                    <a:pt x="231" y="8078"/>
                  </a:lnTo>
                  <a:cubicBezTo>
                    <a:pt x="1" y="8333"/>
                    <a:pt x="14" y="8742"/>
                    <a:pt x="269" y="8972"/>
                  </a:cubicBezTo>
                  <a:lnTo>
                    <a:pt x="4927" y="13361"/>
                  </a:lnTo>
                  <a:cubicBezTo>
                    <a:pt x="5041" y="13476"/>
                    <a:pt x="5195" y="13527"/>
                    <a:pt x="5360" y="13527"/>
                  </a:cubicBezTo>
                  <a:lnTo>
                    <a:pt x="7275" y="13527"/>
                  </a:lnTo>
                  <a:cubicBezTo>
                    <a:pt x="7440" y="13527"/>
                    <a:pt x="7606" y="13463"/>
                    <a:pt x="7734" y="13336"/>
                  </a:cubicBezTo>
                  <a:lnTo>
                    <a:pt x="15135" y="5450"/>
                  </a:lnTo>
                  <a:cubicBezTo>
                    <a:pt x="15378" y="5194"/>
                    <a:pt x="15365" y="4799"/>
                    <a:pt x="15110" y="4556"/>
                  </a:cubicBezTo>
                  <a:lnTo>
                    <a:pt x="10452" y="179"/>
                  </a:lnTo>
                  <a:cubicBezTo>
                    <a:pt x="10324" y="65"/>
                    <a:pt x="10171" y="14"/>
                    <a:pt x="10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1"/>
            <p:cNvSpPr/>
            <p:nvPr/>
          </p:nvSpPr>
          <p:spPr>
            <a:xfrm>
              <a:off x="1672425" y="1369075"/>
              <a:ext cx="336575" cy="338275"/>
            </a:xfrm>
            <a:custGeom>
              <a:avLst/>
              <a:gdLst/>
              <a:ahLst/>
              <a:cxnLst/>
              <a:rect l="l" t="t" r="r" b="b"/>
              <a:pathLst>
                <a:path w="13463" h="13531" extrusionOk="0">
                  <a:moveTo>
                    <a:pt x="8104" y="0"/>
                  </a:moveTo>
                  <a:cubicBezTo>
                    <a:pt x="7937" y="0"/>
                    <a:pt x="7770" y="67"/>
                    <a:pt x="7644" y="200"/>
                  </a:cubicBezTo>
                  <a:lnTo>
                    <a:pt x="230" y="8073"/>
                  </a:lnTo>
                  <a:cubicBezTo>
                    <a:pt x="0" y="8328"/>
                    <a:pt x="13" y="8737"/>
                    <a:pt x="268" y="8967"/>
                  </a:cubicBezTo>
                  <a:lnTo>
                    <a:pt x="4926" y="13356"/>
                  </a:lnTo>
                  <a:cubicBezTo>
                    <a:pt x="5048" y="13473"/>
                    <a:pt x="5204" y="13530"/>
                    <a:pt x="5358" y="13530"/>
                  </a:cubicBezTo>
                  <a:cubicBezTo>
                    <a:pt x="5526" y="13530"/>
                    <a:pt x="5693" y="13463"/>
                    <a:pt x="5819" y="13331"/>
                  </a:cubicBezTo>
                  <a:lnTo>
                    <a:pt x="13220" y="5445"/>
                  </a:lnTo>
                  <a:cubicBezTo>
                    <a:pt x="13463" y="5189"/>
                    <a:pt x="13450" y="4794"/>
                    <a:pt x="13195" y="4551"/>
                  </a:cubicBezTo>
                  <a:lnTo>
                    <a:pt x="8537" y="174"/>
                  </a:lnTo>
                  <a:cubicBezTo>
                    <a:pt x="8414" y="58"/>
                    <a:pt x="8259" y="0"/>
                    <a:pt x="8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1"/>
            <p:cNvSpPr/>
            <p:nvPr/>
          </p:nvSpPr>
          <p:spPr>
            <a:xfrm>
              <a:off x="1519275" y="1594175"/>
              <a:ext cx="273750" cy="221900"/>
            </a:xfrm>
            <a:custGeom>
              <a:avLst/>
              <a:gdLst/>
              <a:ahLst/>
              <a:cxnLst/>
              <a:rect l="l" t="t" r="r" b="b"/>
              <a:pathLst>
                <a:path w="10950" h="8876" extrusionOk="0">
                  <a:moveTo>
                    <a:pt x="4518" y="1"/>
                  </a:moveTo>
                  <a:lnTo>
                    <a:pt x="1137" y="3587"/>
                  </a:lnTo>
                  <a:cubicBezTo>
                    <a:pt x="77" y="4722"/>
                    <a:pt x="1" y="6445"/>
                    <a:pt x="945" y="7670"/>
                  </a:cubicBezTo>
                  <a:cubicBezTo>
                    <a:pt x="1570" y="8474"/>
                    <a:pt x="2489" y="8869"/>
                    <a:pt x="3421" y="8869"/>
                  </a:cubicBezTo>
                  <a:cubicBezTo>
                    <a:pt x="3616" y="8869"/>
                    <a:pt x="4169" y="8875"/>
                    <a:pt x="4634" y="8875"/>
                  </a:cubicBezTo>
                  <a:cubicBezTo>
                    <a:pt x="4866" y="8875"/>
                    <a:pt x="5075" y="8874"/>
                    <a:pt x="5207" y="8869"/>
                  </a:cubicBezTo>
                  <a:lnTo>
                    <a:pt x="5424" y="8869"/>
                  </a:lnTo>
                  <a:cubicBezTo>
                    <a:pt x="5603" y="8869"/>
                    <a:pt x="5769" y="8844"/>
                    <a:pt x="5935" y="8806"/>
                  </a:cubicBezTo>
                  <a:cubicBezTo>
                    <a:pt x="5973" y="8793"/>
                    <a:pt x="6011" y="8793"/>
                    <a:pt x="6037" y="8780"/>
                  </a:cubicBezTo>
                  <a:cubicBezTo>
                    <a:pt x="6598" y="8640"/>
                    <a:pt x="7121" y="8346"/>
                    <a:pt x="7542" y="7887"/>
                  </a:cubicBezTo>
                  <a:lnTo>
                    <a:pt x="10950" y="4276"/>
                  </a:lnTo>
                  <a:lnTo>
                    <a:pt x="10924" y="4276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1"/>
            <p:cNvSpPr/>
            <p:nvPr/>
          </p:nvSpPr>
          <p:spPr>
            <a:xfrm>
              <a:off x="1519275" y="1594175"/>
              <a:ext cx="273750" cy="221900"/>
            </a:xfrm>
            <a:custGeom>
              <a:avLst/>
              <a:gdLst/>
              <a:ahLst/>
              <a:cxnLst/>
              <a:rect l="l" t="t" r="r" b="b"/>
              <a:pathLst>
                <a:path w="10950" h="8876" extrusionOk="0">
                  <a:moveTo>
                    <a:pt x="4518" y="1"/>
                  </a:moveTo>
                  <a:lnTo>
                    <a:pt x="1137" y="3587"/>
                  </a:lnTo>
                  <a:cubicBezTo>
                    <a:pt x="77" y="4722"/>
                    <a:pt x="1" y="6445"/>
                    <a:pt x="945" y="7670"/>
                  </a:cubicBezTo>
                  <a:cubicBezTo>
                    <a:pt x="1570" y="8474"/>
                    <a:pt x="2489" y="8869"/>
                    <a:pt x="3421" y="8869"/>
                  </a:cubicBezTo>
                  <a:cubicBezTo>
                    <a:pt x="3616" y="8869"/>
                    <a:pt x="4169" y="8875"/>
                    <a:pt x="4634" y="8875"/>
                  </a:cubicBezTo>
                  <a:cubicBezTo>
                    <a:pt x="4866" y="8875"/>
                    <a:pt x="5075" y="8874"/>
                    <a:pt x="5207" y="8869"/>
                  </a:cubicBezTo>
                  <a:lnTo>
                    <a:pt x="5424" y="8869"/>
                  </a:lnTo>
                  <a:cubicBezTo>
                    <a:pt x="5603" y="8869"/>
                    <a:pt x="5769" y="8844"/>
                    <a:pt x="5935" y="8806"/>
                  </a:cubicBezTo>
                  <a:cubicBezTo>
                    <a:pt x="5973" y="8793"/>
                    <a:pt x="6011" y="8793"/>
                    <a:pt x="6037" y="8780"/>
                  </a:cubicBezTo>
                  <a:cubicBezTo>
                    <a:pt x="6598" y="8640"/>
                    <a:pt x="7121" y="8346"/>
                    <a:pt x="7542" y="7887"/>
                  </a:cubicBezTo>
                  <a:lnTo>
                    <a:pt x="10950" y="4276"/>
                  </a:lnTo>
                  <a:lnTo>
                    <a:pt x="10924" y="4276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1"/>
            <p:cNvSpPr/>
            <p:nvPr/>
          </p:nvSpPr>
          <p:spPr>
            <a:xfrm>
              <a:off x="1565225" y="1594175"/>
              <a:ext cx="227800" cy="221750"/>
            </a:xfrm>
            <a:custGeom>
              <a:avLst/>
              <a:gdLst/>
              <a:ahLst/>
              <a:cxnLst/>
              <a:rect l="l" t="t" r="r" b="b"/>
              <a:pathLst>
                <a:path w="9112" h="8870" extrusionOk="0">
                  <a:moveTo>
                    <a:pt x="4518" y="1"/>
                  </a:moveTo>
                  <a:lnTo>
                    <a:pt x="1136" y="3587"/>
                  </a:lnTo>
                  <a:cubicBezTo>
                    <a:pt x="77" y="4722"/>
                    <a:pt x="0" y="6445"/>
                    <a:pt x="945" y="7670"/>
                  </a:cubicBezTo>
                  <a:cubicBezTo>
                    <a:pt x="1557" y="8461"/>
                    <a:pt x="2463" y="8857"/>
                    <a:pt x="3369" y="8869"/>
                  </a:cubicBezTo>
                  <a:lnTo>
                    <a:pt x="3586" y="8869"/>
                  </a:lnTo>
                  <a:cubicBezTo>
                    <a:pt x="3765" y="8869"/>
                    <a:pt x="3931" y="8844"/>
                    <a:pt x="4097" y="8806"/>
                  </a:cubicBezTo>
                  <a:cubicBezTo>
                    <a:pt x="4135" y="8793"/>
                    <a:pt x="4173" y="8793"/>
                    <a:pt x="4199" y="8780"/>
                  </a:cubicBezTo>
                  <a:cubicBezTo>
                    <a:pt x="4760" y="8640"/>
                    <a:pt x="5283" y="8346"/>
                    <a:pt x="5704" y="7887"/>
                  </a:cubicBezTo>
                  <a:lnTo>
                    <a:pt x="9112" y="4276"/>
                  </a:lnTo>
                  <a:lnTo>
                    <a:pt x="9086" y="4276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1623275" y="957725"/>
              <a:ext cx="543950" cy="504400"/>
            </a:xfrm>
            <a:custGeom>
              <a:avLst/>
              <a:gdLst/>
              <a:ahLst/>
              <a:cxnLst/>
              <a:rect l="l" t="t" r="r" b="b"/>
              <a:pathLst>
                <a:path w="21758" h="20176" extrusionOk="0">
                  <a:moveTo>
                    <a:pt x="5280" y="1"/>
                  </a:moveTo>
                  <a:cubicBezTo>
                    <a:pt x="5264" y="1"/>
                    <a:pt x="5248" y="1"/>
                    <a:pt x="5233" y="1"/>
                  </a:cubicBezTo>
                  <a:lnTo>
                    <a:pt x="3421" y="1"/>
                  </a:lnTo>
                  <a:cubicBezTo>
                    <a:pt x="2489" y="1"/>
                    <a:pt x="1570" y="410"/>
                    <a:pt x="945" y="1201"/>
                  </a:cubicBezTo>
                  <a:cubicBezTo>
                    <a:pt x="1" y="2426"/>
                    <a:pt x="77" y="4148"/>
                    <a:pt x="1137" y="5284"/>
                  </a:cubicBezTo>
                  <a:lnTo>
                    <a:pt x="14216" y="19193"/>
                  </a:lnTo>
                  <a:cubicBezTo>
                    <a:pt x="14829" y="19844"/>
                    <a:pt x="15658" y="20176"/>
                    <a:pt x="16488" y="20176"/>
                  </a:cubicBezTo>
                  <a:lnTo>
                    <a:pt x="18338" y="20176"/>
                  </a:lnTo>
                  <a:cubicBezTo>
                    <a:pt x="19257" y="20176"/>
                    <a:pt x="20176" y="19768"/>
                    <a:pt x="20801" y="18964"/>
                  </a:cubicBezTo>
                  <a:cubicBezTo>
                    <a:pt x="21758" y="17751"/>
                    <a:pt x="21681" y="16016"/>
                    <a:pt x="20622" y="14893"/>
                  </a:cubicBezTo>
                  <a:lnTo>
                    <a:pt x="7542" y="984"/>
                  </a:lnTo>
                  <a:cubicBezTo>
                    <a:pt x="6929" y="333"/>
                    <a:pt x="6106" y="1"/>
                    <a:pt x="528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1623275" y="957725"/>
              <a:ext cx="543950" cy="504400"/>
            </a:xfrm>
            <a:custGeom>
              <a:avLst/>
              <a:gdLst/>
              <a:ahLst/>
              <a:cxnLst/>
              <a:rect l="l" t="t" r="r" b="b"/>
              <a:pathLst>
                <a:path w="21758" h="20176" extrusionOk="0">
                  <a:moveTo>
                    <a:pt x="5280" y="1"/>
                  </a:moveTo>
                  <a:cubicBezTo>
                    <a:pt x="5264" y="1"/>
                    <a:pt x="5248" y="1"/>
                    <a:pt x="5233" y="1"/>
                  </a:cubicBezTo>
                  <a:lnTo>
                    <a:pt x="3421" y="1"/>
                  </a:lnTo>
                  <a:cubicBezTo>
                    <a:pt x="2489" y="1"/>
                    <a:pt x="1570" y="410"/>
                    <a:pt x="945" y="1201"/>
                  </a:cubicBezTo>
                  <a:cubicBezTo>
                    <a:pt x="1" y="2426"/>
                    <a:pt x="77" y="4148"/>
                    <a:pt x="1137" y="5284"/>
                  </a:cubicBezTo>
                  <a:lnTo>
                    <a:pt x="14216" y="19193"/>
                  </a:lnTo>
                  <a:cubicBezTo>
                    <a:pt x="14829" y="19844"/>
                    <a:pt x="15658" y="20176"/>
                    <a:pt x="16488" y="20176"/>
                  </a:cubicBezTo>
                  <a:lnTo>
                    <a:pt x="18338" y="20176"/>
                  </a:lnTo>
                  <a:cubicBezTo>
                    <a:pt x="19257" y="20176"/>
                    <a:pt x="20176" y="19768"/>
                    <a:pt x="20801" y="18964"/>
                  </a:cubicBezTo>
                  <a:cubicBezTo>
                    <a:pt x="21758" y="17751"/>
                    <a:pt x="21681" y="16016"/>
                    <a:pt x="20622" y="14893"/>
                  </a:cubicBezTo>
                  <a:lnTo>
                    <a:pt x="7542" y="984"/>
                  </a:lnTo>
                  <a:cubicBezTo>
                    <a:pt x="6929" y="333"/>
                    <a:pt x="6106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1669225" y="957550"/>
              <a:ext cx="498000" cy="504550"/>
            </a:xfrm>
            <a:custGeom>
              <a:avLst/>
              <a:gdLst/>
              <a:ahLst/>
              <a:cxnLst/>
              <a:rect l="l" t="t" r="r" b="b"/>
              <a:pathLst>
                <a:path w="19920" h="20182" extrusionOk="0">
                  <a:moveTo>
                    <a:pt x="3420" y="0"/>
                  </a:moveTo>
                  <a:cubicBezTo>
                    <a:pt x="2494" y="0"/>
                    <a:pt x="1570" y="407"/>
                    <a:pt x="945" y="1208"/>
                  </a:cubicBezTo>
                  <a:cubicBezTo>
                    <a:pt x="0" y="2433"/>
                    <a:pt x="77" y="4155"/>
                    <a:pt x="1136" y="5291"/>
                  </a:cubicBezTo>
                  <a:lnTo>
                    <a:pt x="14216" y="19200"/>
                  </a:lnTo>
                  <a:cubicBezTo>
                    <a:pt x="14837" y="19857"/>
                    <a:pt x="15669" y="20181"/>
                    <a:pt x="16499" y="20181"/>
                  </a:cubicBezTo>
                  <a:cubicBezTo>
                    <a:pt x="17425" y="20181"/>
                    <a:pt x="18350" y="19778"/>
                    <a:pt x="18976" y="18983"/>
                  </a:cubicBezTo>
                  <a:cubicBezTo>
                    <a:pt x="19920" y="17758"/>
                    <a:pt x="19843" y="16023"/>
                    <a:pt x="18784" y="14900"/>
                  </a:cubicBezTo>
                  <a:lnTo>
                    <a:pt x="5704" y="991"/>
                  </a:lnTo>
                  <a:cubicBezTo>
                    <a:pt x="5083" y="327"/>
                    <a:pt x="4251" y="0"/>
                    <a:pt x="34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1558200" y="1684475"/>
              <a:ext cx="204850" cy="164950"/>
            </a:xfrm>
            <a:custGeom>
              <a:avLst/>
              <a:gdLst/>
              <a:ahLst/>
              <a:cxnLst/>
              <a:rect l="l" t="t" r="r" b="b"/>
              <a:pathLst>
                <a:path w="8194" h="6598" extrusionOk="0">
                  <a:moveTo>
                    <a:pt x="2936" y="0"/>
                  </a:moveTo>
                  <a:cubicBezTo>
                    <a:pt x="1315" y="0"/>
                    <a:pt x="1" y="1314"/>
                    <a:pt x="1" y="2948"/>
                  </a:cubicBezTo>
                  <a:lnTo>
                    <a:pt x="1" y="6597"/>
                  </a:lnTo>
                  <a:lnTo>
                    <a:pt x="8193" y="6597"/>
                  </a:lnTo>
                  <a:lnTo>
                    <a:pt x="8193" y="2948"/>
                  </a:lnTo>
                  <a:cubicBezTo>
                    <a:pt x="8193" y="1314"/>
                    <a:pt x="6866" y="0"/>
                    <a:pt x="5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1598075" y="1684475"/>
              <a:ext cx="164975" cy="164950"/>
            </a:xfrm>
            <a:custGeom>
              <a:avLst/>
              <a:gdLst/>
              <a:ahLst/>
              <a:cxnLst/>
              <a:rect l="l" t="t" r="r" b="b"/>
              <a:pathLst>
                <a:path w="6599" h="6598" extrusionOk="0">
                  <a:moveTo>
                    <a:pt x="2936" y="0"/>
                  </a:moveTo>
                  <a:cubicBezTo>
                    <a:pt x="1315" y="0"/>
                    <a:pt x="1" y="1314"/>
                    <a:pt x="1" y="2948"/>
                  </a:cubicBezTo>
                  <a:lnTo>
                    <a:pt x="1" y="6597"/>
                  </a:lnTo>
                  <a:lnTo>
                    <a:pt x="6598" y="6597"/>
                  </a:lnTo>
                  <a:lnTo>
                    <a:pt x="6598" y="2948"/>
                  </a:lnTo>
                  <a:cubicBezTo>
                    <a:pt x="6598" y="1314"/>
                    <a:pt x="5271" y="0"/>
                    <a:pt x="36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1391675" y="1829625"/>
              <a:ext cx="457175" cy="90625"/>
            </a:xfrm>
            <a:custGeom>
              <a:avLst/>
              <a:gdLst/>
              <a:ahLst/>
              <a:cxnLst/>
              <a:rect l="l" t="t" r="r" b="b"/>
              <a:pathLst>
                <a:path w="18287" h="3625" extrusionOk="0">
                  <a:moveTo>
                    <a:pt x="473" y="0"/>
                  </a:moveTo>
                  <a:cubicBezTo>
                    <a:pt x="218" y="0"/>
                    <a:pt x="1" y="217"/>
                    <a:pt x="1" y="472"/>
                  </a:cubicBezTo>
                  <a:lnTo>
                    <a:pt x="1" y="3624"/>
                  </a:lnTo>
                  <a:lnTo>
                    <a:pt x="18287" y="3624"/>
                  </a:lnTo>
                  <a:lnTo>
                    <a:pt x="18287" y="472"/>
                  </a:lnTo>
                  <a:cubicBezTo>
                    <a:pt x="18287" y="217"/>
                    <a:pt x="18083" y="0"/>
                    <a:pt x="17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1591075" y="1829625"/>
              <a:ext cx="257775" cy="90625"/>
            </a:xfrm>
            <a:custGeom>
              <a:avLst/>
              <a:gdLst/>
              <a:ahLst/>
              <a:cxnLst/>
              <a:rect l="l" t="t" r="r" b="b"/>
              <a:pathLst>
                <a:path w="10311" h="3625" extrusionOk="0">
                  <a:moveTo>
                    <a:pt x="472" y="0"/>
                  </a:moveTo>
                  <a:cubicBezTo>
                    <a:pt x="217" y="0"/>
                    <a:pt x="0" y="217"/>
                    <a:pt x="0" y="472"/>
                  </a:cubicBezTo>
                  <a:lnTo>
                    <a:pt x="0" y="3624"/>
                  </a:lnTo>
                  <a:lnTo>
                    <a:pt x="10311" y="3624"/>
                  </a:lnTo>
                  <a:lnTo>
                    <a:pt x="10311" y="472"/>
                  </a:lnTo>
                  <a:cubicBezTo>
                    <a:pt x="10311" y="217"/>
                    <a:pt x="10107" y="0"/>
                    <a:pt x="98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1359150" y="1906175"/>
              <a:ext cx="611250" cy="30025"/>
            </a:xfrm>
            <a:custGeom>
              <a:avLst/>
              <a:gdLst/>
              <a:ahLst/>
              <a:cxnLst/>
              <a:rect l="l" t="t" r="r" b="b"/>
              <a:pathLst>
                <a:path w="24450" h="1201" extrusionOk="0">
                  <a:moveTo>
                    <a:pt x="740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24450" y="1200"/>
                  </a:lnTo>
                  <a:lnTo>
                    <a:pt x="24450" y="728"/>
                  </a:lnTo>
                  <a:cubicBezTo>
                    <a:pt x="24450" y="332"/>
                    <a:pt x="24118" y="1"/>
                    <a:pt x="2370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1359150" y="1906175"/>
              <a:ext cx="611250" cy="30025"/>
            </a:xfrm>
            <a:custGeom>
              <a:avLst/>
              <a:gdLst/>
              <a:ahLst/>
              <a:cxnLst/>
              <a:rect l="l" t="t" r="r" b="b"/>
              <a:pathLst>
                <a:path w="24450" h="1201" extrusionOk="0">
                  <a:moveTo>
                    <a:pt x="740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24450" y="1200"/>
                  </a:lnTo>
                  <a:lnTo>
                    <a:pt x="24450" y="728"/>
                  </a:lnTo>
                  <a:cubicBezTo>
                    <a:pt x="24450" y="332"/>
                    <a:pt x="24118" y="1"/>
                    <a:pt x="23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1558525" y="1906175"/>
              <a:ext cx="411875" cy="30025"/>
            </a:xfrm>
            <a:custGeom>
              <a:avLst/>
              <a:gdLst/>
              <a:ahLst/>
              <a:cxnLst/>
              <a:rect l="l" t="t" r="r" b="b"/>
              <a:pathLst>
                <a:path w="16475" h="1201" extrusionOk="0">
                  <a:moveTo>
                    <a:pt x="741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16475" y="1200"/>
                  </a:lnTo>
                  <a:lnTo>
                    <a:pt x="16475" y="728"/>
                  </a:lnTo>
                  <a:cubicBezTo>
                    <a:pt x="16475" y="332"/>
                    <a:pt x="16143" y="1"/>
                    <a:pt x="15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1635400" y="1710950"/>
              <a:ext cx="107550" cy="113275"/>
            </a:xfrm>
            <a:custGeom>
              <a:avLst/>
              <a:gdLst/>
              <a:ahLst/>
              <a:cxnLst/>
              <a:rect l="l" t="t" r="r" b="b"/>
              <a:pathLst>
                <a:path w="4302" h="4531" extrusionOk="0">
                  <a:moveTo>
                    <a:pt x="1915" y="0"/>
                  </a:moveTo>
                  <a:cubicBezTo>
                    <a:pt x="869" y="0"/>
                    <a:pt x="1" y="1008"/>
                    <a:pt x="1" y="2259"/>
                  </a:cubicBezTo>
                  <a:cubicBezTo>
                    <a:pt x="1" y="3509"/>
                    <a:pt x="869" y="4530"/>
                    <a:pt x="1915" y="4530"/>
                  </a:cubicBezTo>
                  <a:lnTo>
                    <a:pt x="2387" y="4530"/>
                  </a:lnTo>
                  <a:cubicBezTo>
                    <a:pt x="3446" y="4530"/>
                    <a:pt x="4301" y="3509"/>
                    <a:pt x="4301" y="2259"/>
                  </a:cubicBezTo>
                  <a:cubicBezTo>
                    <a:pt x="4301" y="1008"/>
                    <a:pt x="3446" y="0"/>
                    <a:pt x="238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1635400" y="1710950"/>
              <a:ext cx="107550" cy="113275"/>
            </a:xfrm>
            <a:custGeom>
              <a:avLst/>
              <a:gdLst/>
              <a:ahLst/>
              <a:cxnLst/>
              <a:rect l="l" t="t" r="r" b="b"/>
              <a:pathLst>
                <a:path w="4302" h="4531" extrusionOk="0">
                  <a:moveTo>
                    <a:pt x="1915" y="0"/>
                  </a:moveTo>
                  <a:cubicBezTo>
                    <a:pt x="869" y="0"/>
                    <a:pt x="1" y="1008"/>
                    <a:pt x="1" y="2259"/>
                  </a:cubicBezTo>
                  <a:cubicBezTo>
                    <a:pt x="1" y="3509"/>
                    <a:pt x="869" y="4530"/>
                    <a:pt x="1915" y="4530"/>
                  </a:cubicBezTo>
                  <a:lnTo>
                    <a:pt x="2387" y="4530"/>
                  </a:lnTo>
                  <a:cubicBezTo>
                    <a:pt x="3446" y="4530"/>
                    <a:pt x="4301" y="3509"/>
                    <a:pt x="4301" y="2259"/>
                  </a:cubicBezTo>
                  <a:cubicBezTo>
                    <a:pt x="4301" y="1008"/>
                    <a:pt x="3446" y="0"/>
                    <a:pt x="2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1647200" y="1710950"/>
              <a:ext cx="95750" cy="113275"/>
            </a:xfrm>
            <a:custGeom>
              <a:avLst/>
              <a:gdLst/>
              <a:ahLst/>
              <a:cxnLst/>
              <a:rect l="l" t="t" r="r" b="b"/>
              <a:pathLst>
                <a:path w="3830" h="4531" extrusionOk="0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cubicBezTo>
                    <a:pt x="2961" y="4530"/>
                    <a:pt x="3829" y="3509"/>
                    <a:pt x="3829" y="2259"/>
                  </a:cubicBezTo>
                  <a:cubicBezTo>
                    <a:pt x="3829" y="1008"/>
                    <a:pt x="2961" y="0"/>
                    <a:pt x="1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1674000" y="1733900"/>
              <a:ext cx="63825" cy="67350"/>
            </a:xfrm>
            <a:custGeom>
              <a:avLst/>
              <a:gdLst/>
              <a:ahLst/>
              <a:cxnLst/>
              <a:rect l="l" t="t" r="r" b="b"/>
              <a:pathLst>
                <a:path w="2553" h="2694" extrusionOk="0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1674000" y="1733900"/>
              <a:ext cx="63825" cy="67350"/>
            </a:xfrm>
            <a:custGeom>
              <a:avLst/>
              <a:gdLst/>
              <a:ahLst/>
              <a:cxnLst/>
              <a:rect l="l" t="t" r="r" b="b"/>
              <a:pathLst>
                <a:path w="2553" h="2694" extrusionOk="0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1"/>
            <p:cNvSpPr/>
            <p:nvPr/>
          </p:nvSpPr>
          <p:spPr>
            <a:xfrm>
              <a:off x="1681025" y="1733900"/>
              <a:ext cx="56800" cy="67350"/>
            </a:xfrm>
            <a:custGeom>
              <a:avLst/>
              <a:gdLst/>
              <a:ahLst/>
              <a:cxnLst/>
              <a:rect l="l" t="t" r="r" b="b"/>
              <a:pathLst>
                <a:path w="2272" h="2694" extrusionOk="0">
                  <a:moveTo>
                    <a:pt x="1136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6" y="2693"/>
                  </a:cubicBezTo>
                  <a:cubicBezTo>
                    <a:pt x="1762" y="2693"/>
                    <a:pt x="2272" y="2081"/>
                    <a:pt x="2272" y="1341"/>
                  </a:cubicBezTo>
                  <a:cubicBezTo>
                    <a:pt x="2272" y="601"/>
                    <a:pt x="1762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2046300" y="1323650"/>
              <a:ext cx="107225" cy="113275"/>
            </a:xfrm>
            <a:custGeom>
              <a:avLst/>
              <a:gdLst/>
              <a:ahLst/>
              <a:cxnLst/>
              <a:rect l="l" t="t" r="r" b="b"/>
              <a:pathLst>
                <a:path w="4289" h="4531" extrusionOk="0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23"/>
                    <a:pt x="856" y="4531"/>
                    <a:pt x="1915" y="4531"/>
                  </a:cubicBezTo>
                  <a:lnTo>
                    <a:pt x="2374" y="4531"/>
                  </a:lnTo>
                  <a:cubicBezTo>
                    <a:pt x="3433" y="4531"/>
                    <a:pt x="4288" y="3523"/>
                    <a:pt x="4288" y="2272"/>
                  </a:cubicBezTo>
                  <a:cubicBezTo>
                    <a:pt x="4288" y="1022"/>
                    <a:pt x="3433" y="1"/>
                    <a:pt x="237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2046300" y="1323650"/>
              <a:ext cx="107225" cy="113275"/>
            </a:xfrm>
            <a:custGeom>
              <a:avLst/>
              <a:gdLst/>
              <a:ahLst/>
              <a:cxnLst/>
              <a:rect l="l" t="t" r="r" b="b"/>
              <a:pathLst>
                <a:path w="4289" h="4531" extrusionOk="0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23"/>
                    <a:pt x="856" y="4531"/>
                    <a:pt x="1915" y="4531"/>
                  </a:cubicBezTo>
                  <a:lnTo>
                    <a:pt x="2374" y="4531"/>
                  </a:lnTo>
                  <a:cubicBezTo>
                    <a:pt x="3433" y="4531"/>
                    <a:pt x="4288" y="3523"/>
                    <a:pt x="4288" y="2272"/>
                  </a:cubicBezTo>
                  <a:cubicBezTo>
                    <a:pt x="4288" y="1022"/>
                    <a:pt x="3433" y="1"/>
                    <a:pt x="23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2057775" y="1323650"/>
              <a:ext cx="95750" cy="113275"/>
            </a:xfrm>
            <a:custGeom>
              <a:avLst/>
              <a:gdLst/>
              <a:ahLst/>
              <a:cxnLst/>
              <a:rect l="l" t="t" r="r" b="b"/>
              <a:pathLst>
                <a:path w="3830" h="4531" extrusionOk="0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10"/>
                    <a:pt x="856" y="4531"/>
                    <a:pt x="1915" y="4531"/>
                  </a:cubicBezTo>
                  <a:cubicBezTo>
                    <a:pt x="2974" y="4531"/>
                    <a:pt x="3829" y="3510"/>
                    <a:pt x="3829" y="2272"/>
                  </a:cubicBezTo>
                  <a:cubicBezTo>
                    <a:pt x="3829" y="1022"/>
                    <a:pt x="2974" y="1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2084900" y="1346625"/>
              <a:ext cx="63500" cy="67350"/>
            </a:xfrm>
            <a:custGeom>
              <a:avLst/>
              <a:gdLst/>
              <a:ahLst/>
              <a:cxnLst/>
              <a:rect l="l" t="t" r="r" b="b"/>
              <a:pathLst>
                <a:path w="2540" h="2694" extrusionOk="0">
                  <a:moveTo>
                    <a:pt x="1136" y="1"/>
                  </a:moveTo>
                  <a:cubicBezTo>
                    <a:pt x="498" y="1"/>
                    <a:pt x="1" y="600"/>
                    <a:pt x="1" y="1340"/>
                  </a:cubicBezTo>
                  <a:cubicBezTo>
                    <a:pt x="1" y="2093"/>
                    <a:pt x="498" y="2693"/>
                    <a:pt x="1136" y="2693"/>
                  </a:cubicBezTo>
                  <a:lnTo>
                    <a:pt x="1404" y="2693"/>
                  </a:lnTo>
                  <a:cubicBezTo>
                    <a:pt x="2030" y="2693"/>
                    <a:pt x="2540" y="2093"/>
                    <a:pt x="2540" y="1340"/>
                  </a:cubicBezTo>
                  <a:cubicBezTo>
                    <a:pt x="2540" y="600"/>
                    <a:pt x="2030" y="1"/>
                    <a:pt x="140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2084900" y="1346625"/>
              <a:ext cx="63500" cy="67350"/>
            </a:xfrm>
            <a:custGeom>
              <a:avLst/>
              <a:gdLst/>
              <a:ahLst/>
              <a:cxnLst/>
              <a:rect l="l" t="t" r="r" b="b"/>
              <a:pathLst>
                <a:path w="2540" h="2694" extrusionOk="0">
                  <a:moveTo>
                    <a:pt x="1136" y="1"/>
                  </a:moveTo>
                  <a:cubicBezTo>
                    <a:pt x="498" y="1"/>
                    <a:pt x="1" y="600"/>
                    <a:pt x="1" y="1340"/>
                  </a:cubicBezTo>
                  <a:cubicBezTo>
                    <a:pt x="1" y="2093"/>
                    <a:pt x="498" y="2693"/>
                    <a:pt x="1136" y="2693"/>
                  </a:cubicBezTo>
                  <a:lnTo>
                    <a:pt x="1404" y="2693"/>
                  </a:lnTo>
                  <a:cubicBezTo>
                    <a:pt x="2030" y="2693"/>
                    <a:pt x="2540" y="2093"/>
                    <a:pt x="2540" y="1340"/>
                  </a:cubicBezTo>
                  <a:cubicBezTo>
                    <a:pt x="2540" y="600"/>
                    <a:pt x="2030" y="1"/>
                    <a:pt x="1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2091600" y="1346625"/>
              <a:ext cx="56800" cy="67350"/>
            </a:xfrm>
            <a:custGeom>
              <a:avLst/>
              <a:gdLst/>
              <a:ahLst/>
              <a:cxnLst/>
              <a:rect l="l" t="t" r="r" b="b"/>
              <a:pathLst>
                <a:path w="2272" h="2694" extrusionOk="0">
                  <a:moveTo>
                    <a:pt x="1136" y="1"/>
                  </a:moveTo>
                  <a:cubicBezTo>
                    <a:pt x="511" y="1"/>
                    <a:pt x="1" y="600"/>
                    <a:pt x="1" y="1340"/>
                  </a:cubicBezTo>
                  <a:cubicBezTo>
                    <a:pt x="1" y="2093"/>
                    <a:pt x="511" y="2693"/>
                    <a:pt x="1136" y="2693"/>
                  </a:cubicBezTo>
                  <a:cubicBezTo>
                    <a:pt x="1762" y="2693"/>
                    <a:pt x="2272" y="2093"/>
                    <a:pt x="2272" y="1340"/>
                  </a:cubicBezTo>
                  <a:cubicBezTo>
                    <a:pt x="2272" y="600"/>
                    <a:pt x="1762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1531725" y="938775"/>
              <a:ext cx="354450" cy="220750"/>
            </a:xfrm>
            <a:custGeom>
              <a:avLst/>
              <a:gdLst/>
              <a:ahLst/>
              <a:cxnLst/>
              <a:rect l="l" t="t" r="r" b="b"/>
              <a:pathLst>
                <a:path w="14178" h="8830" extrusionOk="0">
                  <a:moveTo>
                    <a:pt x="6200" y="1"/>
                  </a:moveTo>
                  <a:cubicBezTo>
                    <a:pt x="5370" y="1"/>
                    <a:pt x="4645" y="2"/>
                    <a:pt x="4339" y="6"/>
                  </a:cubicBezTo>
                  <a:cubicBezTo>
                    <a:pt x="3931" y="6"/>
                    <a:pt x="3510" y="70"/>
                    <a:pt x="3101" y="211"/>
                  </a:cubicBezTo>
                  <a:lnTo>
                    <a:pt x="1" y="1436"/>
                  </a:lnTo>
                  <a:lnTo>
                    <a:pt x="1" y="7382"/>
                  </a:lnTo>
                  <a:lnTo>
                    <a:pt x="3101" y="8620"/>
                  </a:lnTo>
                  <a:cubicBezTo>
                    <a:pt x="3528" y="8750"/>
                    <a:pt x="3954" y="8825"/>
                    <a:pt x="4380" y="8825"/>
                  </a:cubicBezTo>
                  <a:cubicBezTo>
                    <a:pt x="4413" y="8825"/>
                    <a:pt x="4446" y="8825"/>
                    <a:pt x="4480" y="8824"/>
                  </a:cubicBezTo>
                  <a:cubicBezTo>
                    <a:pt x="4480" y="8824"/>
                    <a:pt x="6759" y="8830"/>
                    <a:pt x="8416" y="8830"/>
                  </a:cubicBezTo>
                  <a:cubicBezTo>
                    <a:pt x="9244" y="8830"/>
                    <a:pt x="9916" y="8828"/>
                    <a:pt x="10069" y="8824"/>
                  </a:cubicBezTo>
                  <a:cubicBezTo>
                    <a:pt x="12187" y="8786"/>
                    <a:pt x="14178" y="7140"/>
                    <a:pt x="14178" y="4409"/>
                  </a:cubicBezTo>
                  <a:cubicBezTo>
                    <a:pt x="14178" y="1720"/>
                    <a:pt x="12155" y="6"/>
                    <a:pt x="10012" y="6"/>
                  </a:cubicBezTo>
                  <a:cubicBezTo>
                    <a:pt x="9988" y="6"/>
                    <a:pt x="9965" y="6"/>
                    <a:pt x="9941" y="6"/>
                  </a:cubicBezTo>
                  <a:cubicBezTo>
                    <a:pt x="9941" y="6"/>
                    <a:pt x="7860" y="1"/>
                    <a:pt x="6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1655175" y="938875"/>
              <a:ext cx="231000" cy="220575"/>
            </a:xfrm>
            <a:custGeom>
              <a:avLst/>
              <a:gdLst/>
              <a:ahLst/>
              <a:cxnLst/>
              <a:rect l="l" t="t" r="r" b="b"/>
              <a:pathLst>
                <a:path w="9240" h="8823" extrusionOk="0">
                  <a:moveTo>
                    <a:pt x="5050" y="0"/>
                  </a:moveTo>
                  <a:cubicBezTo>
                    <a:pt x="4617" y="0"/>
                    <a:pt x="4179" y="67"/>
                    <a:pt x="3753" y="207"/>
                  </a:cubicBezTo>
                  <a:lnTo>
                    <a:pt x="1" y="1432"/>
                  </a:lnTo>
                  <a:lnTo>
                    <a:pt x="1" y="7378"/>
                  </a:lnTo>
                  <a:lnTo>
                    <a:pt x="3753" y="8616"/>
                  </a:lnTo>
                  <a:cubicBezTo>
                    <a:pt x="4179" y="8755"/>
                    <a:pt x="4616" y="8822"/>
                    <a:pt x="5049" y="8822"/>
                  </a:cubicBezTo>
                  <a:cubicBezTo>
                    <a:pt x="7198" y="8822"/>
                    <a:pt x="9240" y="7166"/>
                    <a:pt x="9240" y="4405"/>
                  </a:cubicBezTo>
                  <a:cubicBezTo>
                    <a:pt x="9240" y="1655"/>
                    <a:pt x="7198" y="0"/>
                    <a:pt x="50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1763325" y="992525"/>
              <a:ext cx="107550" cy="113275"/>
            </a:xfrm>
            <a:custGeom>
              <a:avLst/>
              <a:gdLst/>
              <a:ahLst/>
              <a:cxnLst/>
              <a:rect l="l" t="t" r="r" b="b"/>
              <a:pathLst>
                <a:path w="4302" h="4531" extrusionOk="0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lnTo>
                    <a:pt x="2387" y="4530"/>
                  </a:lnTo>
                  <a:cubicBezTo>
                    <a:pt x="3433" y="4530"/>
                    <a:pt x="4301" y="3509"/>
                    <a:pt x="4301" y="2259"/>
                  </a:cubicBezTo>
                  <a:cubicBezTo>
                    <a:pt x="4301" y="1008"/>
                    <a:pt x="3433" y="0"/>
                    <a:pt x="238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1763325" y="992525"/>
              <a:ext cx="107550" cy="113275"/>
            </a:xfrm>
            <a:custGeom>
              <a:avLst/>
              <a:gdLst/>
              <a:ahLst/>
              <a:cxnLst/>
              <a:rect l="l" t="t" r="r" b="b"/>
              <a:pathLst>
                <a:path w="4302" h="4531" extrusionOk="0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lnTo>
                    <a:pt x="2387" y="4530"/>
                  </a:lnTo>
                  <a:cubicBezTo>
                    <a:pt x="3433" y="4530"/>
                    <a:pt x="4301" y="3509"/>
                    <a:pt x="4301" y="2259"/>
                  </a:cubicBezTo>
                  <a:cubicBezTo>
                    <a:pt x="4301" y="1008"/>
                    <a:pt x="3433" y="0"/>
                    <a:pt x="2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1774825" y="992525"/>
              <a:ext cx="95725" cy="112950"/>
            </a:xfrm>
            <a:custGeom>
              <a:avLst/>
              <a:gdLst/>
              <a:ahLst/>
              <a:cxnLst/>
              <a:rect l="l" t="t" r="r" b="b"/>
              <a:pathLst>
                <a:path w="3829" h="4518" extrusionOk="0">
                  <a:moveTo>
                    <a:pt x="1914" y="0"/>
                  </a:moveTo>
                  <a:cubicBezTo>
                    <a:pt x="868" y="0"/>
                    <a:pt x="0" y="1008"/>
                    <a:pt x="0" y="2259"/>
                  </a:cubicBezTo>
                  <a:cubicBezTo>
                    <a:pt x="0" y="3509"/>
                    <a:pt x="868" y="4517"/>
                    <a:pt x="1914" y="4517"/>
                  </a:cubicBezTo>
                  <a:cubicBezTo>
                    <a:pt x="2973" y="4517"/>
                    <a:pt x="3828" y="3509"/>
                    <a:pt x="3828" y="2259"/>
                  </a:cubicBezTo>
                  <a:cubicBezTo>
                    <a:pt x="3828" y="1008"/>
                    <a:pt x="2973" y="0"/>
                    <a:pt x="1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1801925" y="1015475"/>
              <a:ext cx="63850" cy="67350"/>
            </a:xfrm>
            <a:custGeom>
              <a:avLst/>
              <a:gdLst/>
              <a:ahLst/>
              <a:cxnLst/>
              <a:rect l="l" t="t" r="r" b="b"/>
              <a:pathLst>
                <a:path w="2554" h="2694" extrusionOk="0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1801925" y="1015475"/>
              <a:ext cx="63850" cy="67350"/>
            </a:xfrm>
            <a:custGeom>
              <a:avLst/>
              <a:gdLst/>
              <a:ahLst/>
              <a:cxnLst/>
              <a:rect l="l" t="t" r="r" b="b"/>
              <a:pathLst>
                <a:path w="2554" h="2694" extrusionOk="0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1808950" y="1015475"/>
              <a:ext cx="56825" cy="67350"/>
            </a:xfrm>
            <a:custGeom>
              <a:avLst/>
              <a:gdLst/>
              <a:ahLst/>
              <a:cxnLst/>
              <a:rect l="l" t="t" r="r" b="b"/>
              <a:pathLst>
                <a:path w="2273" h="2694" extrusionOk="0">
                  <a:moveTo>
                    <a:pt x="1136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6" y="2693"/>
                  </a:cubicBezTo>
                  <a:cubicBezTo>
                    <a:pt x="1762" y="2693"/>
                    <a:pt x="2272" y="2081"/>
                    <a:pt x="2272" y="1341"/>
                  </a:cubicBezTo>
                  <a:cubicBezTo>
                    <a:pt x="2272" y="601"/>
                    <a:pt x="1762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1493775" y="947525"/>
              <a:ext cx="192375" cy="202925"/>
            </a:xfrm>
            <a:custGeom>
              <a:avLst/>
              <a:gdLst/>
              <a:ahLst/>
              <a:cxnLst/>
              <a:rect l="l" t="t" r="r" b="b"/>
              <a:pathLst>
                <a:path w="7695" h="8117" extrusionOk="0">
                  <a:moveTo>
                    <a:pt x="3433" y="1"/>
                  </a:moveTo>
                  <a:cubicBezTo>
                    <a:pt x="1531" y="1"/>
                    <a:pt x="0" y="1826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lnTo>
                    <a:pt x="4262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1493775" y="947525"/>
              <a:ext cx="192375" cy="202925"/>
            </a:xfrm>
            <a:custGeom>
              <a:avLst/>
              <a:gdLst/>
              <a:ahLst/>
              <a:cxnLst/>
              <a:rect l="l" t="t" r="r" b="b"/>
              <a:pathLst>
                <a:path w="7695" h="8117" extrusionOk="0">
                  <a:moveTo>
                    <a:pt x="3433" y="1"/>
                  </a:moveTo>
                  <a:cubicBezTo>
                    <a:pt x="1531" y="1"/>
                    <a:pt x="0" y="1826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lnTo>
                    <a:pt x="4262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1493775" y="947525"/>
              <a:ext cx="171650" cy="202925"/>
            </a:xfrm>
            <a:custGeom>
              <a:avLst/>
              <a:gdLst/>
              <a:ahLst/>
              <a:cxnLst/>
              <a:rect l="l" t="t" r="r" b="b"/>
              <a:pathLst>
                <a:path w="6866" h="8117" extrusionOk="0">
                  <a:moveTo>
                    <a:pt x="3433" y="1"/>
                  </a:moveTo>
                  <a:cubicBezTo>
                    <a:pt x="1531" y="1"/>
                    <a:pt x="0" y="1813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cubicBezTo>
                    <a:pt x="5321" y="8117"/>
                    <a:pt x="6865" y="6305"/>
                    <a:pt x="6865" y="4059"/>
                  </a:cubicBezTo>
                  <a:cubicBezTo>
                    <a:pt x="6865" y="1813"/>
                    <a:pt x="5321" y="1"/>
                    <a:pt x="3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1374125" y="967625"/>
              <a:ext cx="247600" cy="162725"/>
            </a:xfrm>
            <a:custGeom>
              <a:avLst/>
              <a:gdLst/>
              <a:ahLst/>
              <a:cxnLst/>
              <a:rect l="l" t="t" r="r" b="b"/>
              <a:pathLst>
                <a:path w="9904" h="6509" extrusionOk="0">
                  <a:moveTo>
                    <a:pt x="2770" y="1"/>
                  </a:moveTo>
                  <a:cubicBezTo>
                    <a:pt x="1239" y="1"/>
                    <a:pt x="1" y="1456"/>
                    <a:pt x="1" y="3255"/>
                  </a:cubicBezTo>
                  <a:cubicBezTo>
                    <a:pt x="1" y="5054"/>
                    <a:pt x="1239" y="6509"/>
                    <a:pt x="2770" y="6509"/>
                  </a:cubicBezTo>
                  <a:lnTo>
                    <a:pt x="7121" y="6509"/>
                  </a:lnTo>
                  <a:cubicBezTo>
                    <a:pt x="8665" y="6509"/>
                    <a:pt x="9903" y="5054"/>
                    <a:pt x="9903" y="3255"/>
                  </a:cubicBezTo>
                  <a:cubicBezTo>
                    <a:pt x="9903" y="1456"/>
                    <a:pt x="8665" y="1"/>
                    <a:pt x="71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1374125" y="967625"/>
              <a:ext cx="247600" cy="162725"/>
            </a:xfrm>
            <a:custGeom>
              <a:avLst/>
              <a:gdLst/>
              <a:ahLst/>
              <a:cxnLst/>
              <a:rect l="l" t="t" r="r" b="b"/>
              <a:pathLst>
                <a:path w="9904" h="6509" extrusionOk="0">
                  <a:moveTo>
                    <a:pt x="2770" y="1"/>
                  </a:moveTo>
                  <a:cubicBezTo>
                    <a:pt x="1239" y="1"/>
                    <a:pt x="1" y="1456"/>
                    <a:pt x="1" y="3255"/>
                  </a:cubicBezTo>
                  <a:cubicBezTo>
                    <a:pt x="1" y="5054"/>
                    <a:pt x="1239" y="6509"/>
                    <a:pt x="2770" y="6509"/>
                  </a:cubicBezTo>
                  <a:lnTo>
                    <a:pt x="7121" y="6509"/>
                  </a:lnTo>
                  <a:cubicBezTo>
                    <a:pt x="8665" y="6509"/>
                    <a:pt x="9903" y="5054"/>
                    <a:pt x="9903" y="3255"/>
                  </a:cubicBezTo>
                  <a:cubicBezTo>
                    <a:pt x="9903" y="1456"/>
                    <a:pt x="8665" y="1"/>
                    <a:pt x="7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1334250" y="947525"/>
              <a:ext cx="192400" cy="202925"/>
            </a:xfrm>
            <a:custGeom>
              <a:avLst/>
              <a:gdLst/>
              <a:ahLst/>
              <a:cxnLst/>
              <a:rect l="l" t="t" r="r" b="b"/>
              <a:pathLst>
                <a:path w="7696" h="8117" extrusionOk="0">
                  <a:moveTo>
                    <a:pt x="3433" y="1"/>
                  </a:moveTo>
                  <a:cubicBezTo>
                    <a:pt x="1532" y="1"/>
                    <a:pt x="1" y="1826"/>
                    <a:pt x="1" y="4059"/>
                  </a:cubicBezTo>
                  <a:cubicBezTo>
                    <a:pt x="1" y="6305"/>
                    <a:pt x="1532" y="8117"/>
                    <a:pt x="3433" y="8117"/>
                  </a:cubicBezTo>
                  <a:lnTo>
                    <a:pt x="4263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1"/>
            <p:cNvSpPr/>
            <p:nvPr/>
          </p:nvSpPr>
          <p:spPr>
            <a:xfrm>
              <a:off x="1334250" y="947525"/>
              <a:ext cx="192400" cy="202925"/>
            </a:xfrm>
            <a:custGeom>
              <a:avLst/>
              <a:gdLst/>
              <a:ahLst/>
              <a:cxnLst/>
              <a:rect l="l" t="t" r="r" b="b"/>
              <a:pathLst>
                <a:path w="7696" h="8117" extrusionOk="0">
                  <a:moveTo>
                    <a:pt x="3433" y="1"/>
                  </a:moveTo>
                  <a:cubicBezTo>
                    <a:pt x="1532" y="1"/>
                    <a:pt x="1" y="1826"/>
                    <a:pt x="1" y="4059"/>
                  </a:cubicBezTo>
                  <a:cubicBezTo>
                    <a:pt x="1" y="6305"/>
                    <a:pt x="1532" y="8117"/>
                    <a:pt x="3433" y="8117"/>
                  </a:cubicBezTo>
                  <a:lnTo>
                    <a:pt x="4263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1"/>
            <p:cNvSpPr/>
            <p:nvPr/>
          </p:nvSpPr>
          <p:spPr>
            <a:xfrm>
              <a:off x="1333925" y="947525"/>
              <a:ext cx="171675" cy="202925"/>
            </a:xfrm>
            <a:custGeom>
              <a:avLst/>
              <a:gdLst/>
              <a:ahLst/>
              <a:cxnLst/>
              <a:rect l="l" t="t" r="r" b="b"/>
              <a:pathLst>
                <a:path w="6867" h="8117" extrusionOk="0">
                  <a:moveTo>
                    <a:pt x="3434" y="1"/>
                  </a:moveTo>
                  <a:cubicBezTo>
                    <a:pt x="1545" y="1"/>
                    <a:pt x="1" y="1813"/>
                    <a:pt x="1" y="4059"/>
                  </a:cubicBezTo>
                  <a:cubicBezTo>
                    <a:pt x="1" y="6305"/>
                    <a:pt x="1545" y="8117"/>
                    <a:pt x="3434" y="8117"/>
                  </a:cubicBezTo>
                  <a:cubicBezTo>
                    <a:pt x="5335" y="8117"/>
                    <a:pt x="6866" y="6305"/>
                    <a:pt x="6866" y="4059"/>
                  </a:cubicBezTo>
                  <a:cubicBezTo>
                    <a:pt x="6866" y="1813"/>
                    <a:pt x="5335" y="1"/>
                    <a:pt x="3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1"/>
            <p:cNvSpPr/>
            <p:nvPr/>
          </p:nvSpPr>
          <p:spPr>
            <a:xfrm>
              <a:off x="1229625" y="948800"/>
              <a:ext cx="259050" cy="207400"/>
            </a:xfrm>
            <a:custGeom>
              <a:avLst/>
              <a:gdLst/>
              <a:ahLst/>
              <a:cxnLst/>
              <a:rect l="l" t="t" r="r" b="b"/>
              <a:pathLst>
                <a:path w="10362" h="8296" extrusionOk="0">
                  <a:moveTo>
                    <a:pt x="7159" y="1"/>
                  </a:moveTo>
                  <a:lnTo>
                    <a:pt x="3905" y="333"/>
                  </a:lnTo>
                  <a:lnTo>
                    <a:pt x="1136" y="282"/>
                  </a:lnTo>
                  <a:lnTo>
                    <a:pt x="141" y="958"/>
                  </a:lnTo>
                  <a:lnTo>
                    <a:pt x="0" y="3127"/>
                  </a:lnTo>
                  <a:lnTo>
                    <a:pt x="3088" y="5692"/>
                  </a:lnTo>
                  <a:lnTo>
                    <a:pt x="4530" y="8078"/>
                  </a:lnTo>
                  <a:lnTo>
                    <a:pt x="6738" y="8295"/>
                  </a:lnTo>
                  <a:lnTo>
                    <a:pt x="8639" y="8206"/>
                  </a:lnTo>
                  <a:lnTo>
                    <a:pt x="9864" y="6330"/>
                  </a:lnTo>
                  <a:cubicBezTo>
                    <a:pt x="10362" y="3268"/>
                    <a:pt x="9367" y="1468"/>
                    <a:pt x="9367" y="1468"/>
                  </a:cubicBezTo>
                  <a:cubicBezTo>
                    <a:pt x="8473" y="626"/>
                    <a:pt x="7159" y="1"/>
                    <a:pt x="715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1"/>
            <p:cNvSpPr/>
            <p:nvPr/>
          </p:nvSpPr>
          <p:spPr>
            <a:xfrm>
              <a:off x="1229625" y="948800"/>
              <a:ext cx="259050" cy="207400"/>
            </a:xfrm>
            <a:custGeom>
              <a:avLst/>
              <a:gdLst/>
              <a:ahLst/>
              <a:cxnLst/>
              <a:rect l="l" t="t" r="r" b="b"/>
              <a:pathLst>
                <a:path w="10362" h="8296" extrusionOk="0">
                  <a:moveTo>
                    <a:pt x="7159" y="1"/>
                  </a:moveTo>
                  <a:lnTo>
                    <a:pt x="3905" y="333"/>
                  </a:lnTo>
                  <a:lnTo>
                    <a:pt x="1136" y="282"/>
                  </a:lnTo>
                  <a:lnTo>
                    <a:pt x="141" y="958"/>
                  </a:lnTo>
                  <a:lnTo>
                    <a:pt x="0" y="3127"/>
                  </a:lnTo>
                  <a:lnTo>
                    <a:pt x="3088" y="5692"/>
                  </a:lnTo>
                  <a:lnTo>
                    <a:pt x="4543" y="8078"/>
                  </a:lnTo>
                  <a:lnTo>
                    <a:pt x="6751" y="8295"/>
                  </a:lnTo>
                  <a:lnTo>
                    <a:pt x="8639" y="8206"/>
                  </a:lnTo>
                  <a:lnTo>
                    <a:pt x="9864" y="6330"/>
                  </a:lnTo>
                  <a:cubicBezTo>
                    <a:pt x="10362" y="3268"/>
                    <a:pt x="9367" y="1468"/>
                    <a:pt x="9367" y="1468"/>
                  </a:cubicBezTo>
                  <a:cubicBezTo>
                    <a:pt x="8473" y="626"/>
                    <a:pt x="7159" y="1"/>
                    <a:pt x="7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1235350" y="949125"/>
              <a:ext cx="253325" cy="204850"/>
            </a:xfrm>
            <a:custGeom>
              <a:avLst/>
              <a:gdLst/>
              <a:ahLst/>
              <a:cxnLst/>
              <a:rect l="l" t="t" r="r" b="b"/>
              <a:pathLst>
                <a:path w="10133" h="8194" extrusionOk="0">
                  <a:moveTo>
                    <a:pt x="6930" y="1"/>
                  </a:moveTo>
                  <a:lnTo>
                    <a:pt x="6407" y="2732"/>
                  </a:lnTo>
                  <a:lnTo>
                    <a:pt x="7683" y="4352"/>
                  </a:lnTo>
                  <a:lnTo>
                    <a:pt x="5143" y="4352"/>
                  </a:lnTo>
                  <a:lnTo>
                    <a:pt x="2464" y="2732"/>
                  </a:lnTo>
                  <a:lnTo>
                    <a:pt x="1" y="3331"/>
                  </a:lnTo>
                  <a:lnTo>
                    <a:pt x="2859" y="5679"/>
                  </a:lnTo>
                  <a:lnTo>
                    <a:pt x="4314" y="8065"/>
                  </a:lnTo>
                  <a:lnTo>
                    <a:pt x="8410" y="8193"/>
                  </a:lnTo>
                  <a:lnTo>
                    <a:pt x="8410" y="8193"/>
                  </a:lnTo>
                  <a:lnTo>
                    <a:pt x="5220" y="6955"/>
                  </a:lnTo>
                  <a:lnTo>
                    <a:pt x="4021" y="7147"/>
                  </a:lnTo>
                  <a:lnTo>
                    <a:pt x="3434" y="5590"/>
                  </a:lnTo>
                  <a:lnTo>
                    <a:pt x="4773" y="4965"/>
                  </a:lnTo>
                  <a:lnTo>
                    <a:pt x="7581" y="4709"/>
                  </a:lnTo>
                  <a:lnTo>
                    <a:pt x="7491" y="6649"/>
                  </a:lnTo>
                  <a:lnTo>
                    <a:pt x="8410" y="8193"/>
                  </a:lnTo>
                  <a:lnTo>
                    <a:pt x="9635" y="6317"/>
                  </a:lnTo>
                  <a:cubicBezTo>
                    <a:pt x="10133" y="3255"/>
                    <a:pt x="9138" y="1455"/>
                    <a:pt x="9138" y="1455"/>
                  </a:cubicBezTo>
                  <a:cubicBezTo>
                    <a:pt x="8244" y="613"/>
                    <a:pt x="6930" y="1"/>
                    <a:pt x="69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1"/>
            <p:cNvSpPr/>
            <p:nvPr/>
          </p:nvSpPr>
          <p:spPr>
            <a:xfrm>
              <a:off x="1147950" y="954550"/>
              <a:ext cx="119025" cy="74675"/>
            </a:xfrm>
            <a:custGeom>
              <a:avLst/>
              <a:gdLst/>
              <a:ahLst/>
              <a:cxnLst/>
              <a:rect l="l" t="t" r="r" b="b"/>
              <a:pathLst>
                <a:path w="4761" h="2987" extrusionOk="0">
                  <a:moveTo>
                    <a:pt x="3315" y="1"/>
                  </a:moveTo>
                  <a:cubicBezTo>
                    <a:pt x="1742" y="1"/>
                    <a:pt x="190" y="670"/>
                    <a:pt x="103" y="779"/>
                  </a:cubicBezTo>
                  <a:cubicBezTo>
                    <a:pt x="0" y="907"/>
                    <a:pt x="26" y="1928"/>
                    <a:pt x="115" y="2106"/>
                  </a:cubicBezTo>
                  <a:lnTo>
                    <a:pt x="1736" y="2987"/>
                  </a:lnTo>
                  <a:lnTo>
                    <a:pt x="3586" y="2770"/>
                  </a:lnTo>
                  <a:lnTo>
                    <a:pt x="4760" y="1889"/>
                  </a:lnTo>
                  <a:lnTo>
                    <a:pt x="4109" y="64"/>
                  </a:lnTo>
                  <a:cubicBezTo>
                    <a:pt x="3849" y="20"/>
                    <a:pt x="3582" y="1"/>
                    <a:pt x="331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1"/>
            <p:cNvSpPr/>
            <p:nvPr/>
          </p:nvSpPr>
          <p:spPr>
            <a:xfrm>
              <a:off x="1147950" y="954550"/>
              <a:ext cx="119025" cy="74675"/>
            </a:xfrm>
            <a:custGeom>
              <a:avLst/>
              <a:gdLst/>
              <a:ahLst/>
              <a:cxnLst/>
              <a:rect l="l" t="t" r="r" b="b"/>
              <a:pathLst>
                <a:path w="4761" h="2987" extrusionOk="0">
                  <a:moveTo>
                    <a:pt x="3315" y="1"/>
                  </a:moveTo>
                  <a:cubicBezTo>
                    <a:pt x="1742" y="1"/>
                    <a:pt x="190" y="670"/>
                    <a:pt x="103" y="779"/>
                  </a:cubicBezTo>
                  <a:cubicBezTo>
                    <a:pt x="0" y="907"/>
                    <a:pt x="26" y="1928"/>
                    <a:pt x="115" y="2106"/>
                  </a:cubicBezTo>
                  <a:lnTo>
                    <a:pt x="1736" y="2987"/>
                  </a:lnTo>
                  <a:lnTo>
                    <a:pt x="3586" y="2770"/>
                  </a:lnTo>
                  <a:lnTo>
                    <a:pt x="4760" y="1889"/>
                  </a:lnTo>
                  <a:lnTo>
                    <a:pt x="4109" y="64"/>
                  </a:lnTo>
                  <a:cubicBezTo>
                    <a:pt x="3849" y="20"/>
                    <a:pt x="3582" y="1"/>
                    <a:pt x="3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1"/>
            <p:cNvSpPr/>
            <p:nvPr/>
          </p:nvSpPr>
          <p:spPr>
            <a:xfrm>
              <a:off x="1147950" y="972825"/>
              <a:ext cx="119025" cy="56400"/>
            </a:xfrm>
            <a:custGeom>
              <a:avLst/>
              <a:gdLst/>
              <a:ahLst/>
              <a:cxnLst/>
              <a:rect l="l" t="t" r="r" b="b"/>
              <a:pathLst>
                <a:path w="4761" h="2256" extrusionOk="0">
                  <a:moveTo>
                    <a:pt x="1141" y="1"/>
                  </a:moveTo>
                  <a:cubicBezTo>
                    <a:pt x="667" y="1"/>
                    <a:pt x="103" y="48"/>
                    <a:pt x="103" y="48"/>
                  </a:cubicBezTo>
                  <a:cubicBezTo>
                    <a:pt x="0" y="176"/>
                    <a:pt x="26" y="1197"/>
                    <a:pt x="115" y="1375"/>
                  </a:cubicBezTo>
                  <a:lnTo>
                    <a:pt x="1749" y="2256"/>
                  </a:lnTo>
                  <a:lnTo>
                    <a:pt x="3586" y="2039"/>
                  </a:lnTo>
                  <a:lnTo>
                    <a:pt x="4760" y="1158"/>
                  </a:lnTo>
                  <a:lnTo>
                    <a:pt x="3267" y="1643"/>
                  </a:lnTo>
                  <a:cubicBezTo>
                    <a:pt x="3267" y="1643"/>
                    <a:pt x="2004" y="176"/>
                    <a:pt x="1736" y="61"/>
                  </a:cubicBezTo>
                  <a:cubicBezTo>
                    <a:pt x="1640" y="15"/>
                    <a:pt x="1405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1"/>
            <p:cNvSpPr/>
            <p:nvPr/>
          </p:nvSpPr>
          <p:spPr>
            <a:xfrm>
              <a:off x="1127850" y="978150"/>
              <a:ext cx="83925" cy="155725"/>
            </a:xfrm>
            <a:custGeom>
              <a:avLst/>
              <a:gdLst/>
              <a:ahLst/>
              <a:cxnLst/>
              <a:rect l="l" t="t" r="r" b="b"/>
              <a:pathLst>
                <a:path w="3357" h="6229" extrusionOk="0">
                  <a:moveTo>
                    <a:pt x="2017" y="1"/>
                  </a:moveTo>
                  <a:lnTo>
                    <a:pt x="1" y="1086"/>
                  </a:lnTo>
                  <a:lnTo>
                    <a:pt x="205" y="6228"/>
                  </a:lnTo>
                  <a:cubicBezTo>
                    <a:pt x="205" y="6228"/>
                    <a:pt x="1404" y="6177"/>
                    <a:pt x="1825" y="5858"/>
                  </a:cubicBezTo>
                  <a:cubicBezTo>
                    <a:pt x="2246" y="5539"/>
                    <a:pt x="3357" y="1430"/>
                    <a:pt x="3357" y="143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1"/>
            <p:cNvSpPr/>
            <p:nvPr/>
          </p:nvSpPr>
          <p:spPr>
            <a:xfrm>
              <a:off x="1127850" y="978150"/>
              <a:ext cx="83925" cy="155725"/>
            </a:xfrm>
            <a:custGeom>
              <a:avLst/>
              <a:gdLst/>
              <a:ahLst/>
              <a:cxnLst/>
              <a:rect l="l" t="t" r="r" b="b"/>
              <a:pathLst>
                <a:path w="3357" h="6229" extrusionOk="0">
                  <a:moveTo>
                    <a:pt x="2017" y="1"/>
                  </a:moveTo>
                  <a:lnTo>
                    <a:pt x="1" y="1086"/>
                  </a:lnTo>
                  <a:lnTo>
                    <a:pt x="205" y="6228"/>
                  </a:lnTo>
                  <a:cubicBezTo>
                    <a:pt x="269" y="6228"/>
                    <a:pt x="1417" y="6164"/>
                    <a:pt x="1825" y="5858"/>
                  </a:cubicBezTo>
                  <a:cubicBezTo>
                    <a:pt x="2246" y="5539"/>
                    <a:pt x="3357" y="1430"/>
                    <a:pt x="3357" y="143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1"/>
            <p:cNvSpPr/>
            <p:nvPr/>
          </p:nvSpPr>
          <p:spPr>
            <a:xfrm>
              <a:off x="1132950" y="978150"/>
              <a:ext cx="78825" cy="155725"/>
            </a:xfrm>
            <a:custGeom>
              <a:avLst/>
              <a:gdLst/>
              <a:ahLst/>
              <a:cxnLst/>
              <a:rect l="l" t="t" r="r" b="b"/>
              <a:pathLst>
                <a:path w="3153" h="6229" extrusionOk="0">
                  <a:moveTo>
                    <a:pt x="1813" y="1"/>
                  </a:moveTo>
                  <a:lnTo>
                    <a:pt x="1149" y="5411"/>
                  </a:lnTo>
                  <a:cubicBezTo>
                    <a:pt x="1149" y="5411"/>
                    <a:pt x="945" y="5935"/>
                    <a:pt x="1" y="6228"/>
                  </a:cubicBezTo>
                  <a:cubicBezTo>
                    <a:pt x="65" y="6228"/>
                    <a:pt x="1213" y="6164"/>
                    <a:pt x="1621" y="5858"/>
                  </a:cubicBezTo>
                  <a:cubicBezTo>
                    <a:pt x="2042" y="5539"/>
                    <a:pt x="3153" y="1430"/>
                    <a:pt x="3153" y="1430"/>
                  </a:cubicBezTo>
                  <a:lnTo>
                    <a:pt x="18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1"/>
            <p:cNvSpPr/>
            <p:nvPr/>
          </p:nvSpPr>
          <p:spPr>
            <a:xfrm>
              <a:off x="1313850" y="1121075"/>
              <a:ext cx="126350" cy="104975"/>
            </a:xfrm>
            <a:custGeom>
              <a:avLst/>
              <a:gdLst/>
              <a:ahLst/>
              <a:cxnLst/>
              <a:rect l="l" t="t" r="r" b="b"/>
              <a:pathLst>
                <a:path w="5054" h="4199" extrusionOk="0">
                  <a:moveTo>
                    <a:pt x="3701" y="1"/>
                  </a:moveTo>
                  <a:lnTo>
                    <a:pt x="1748" y="294"/>
                  </a:lnTo>
                  <a:lnTo>
                    <a:pt x="0" y="2387"/>
                  </a:lnTo>
                  <a:lnTo>
                    <a:pt x="38" y="2999"/>
                  </a:lnTo>
                  <a:lnTo>
                    <a:pt x="1212" y="4199"/>
                  </a:lnTo>
                  <a:lnTo>
                    <a:pt x="2667" y="3714"/>
                  </a:lnTo>
                  <a:lnTo>
                    <a:pt x="5053" y="1519"/>
                  </a:lnTo>
                  <a:lnTo>
                    <a:pt x="370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1"/>
            <p:cNvSpPr/>
            <p:nvPr/>
          </p:nvSpPr>
          <p:spPr>
            <a:xfrm>
              <a:off x="1313525" y="1120750"/>
              <a:ext cx="126675" cy="105300"/>
            </a:xfrm>
            <a:custGeom>
              <a:avLst/>
              <a:gdLst/>
              <a:ahLst/>
              <a:cxnLst/>
              <a:rect l="l" t="t" r="r" b="b"/>
              <a:pathLst>
                <a:path w="5067" h="4212" extrusionOk="0">
                  <a:moveTo>
                    <a:pt x="3714" y="1"/>
                  </a:moveTo>
                  <a:lnTo>
                    <a:pt x="1761" y="307"/>
                  </a:lnTo>
                  <a:lnTo>
                    <a:pt x="0" y="2400"/>
                  </a:lnTo>
                  <a:lnTo>
                    <a:pt x="51" y="3012"/>
                  </a:lnTo>
                  <a:lnTo>
                    <a:pt x="1225" y="4212"/>
                  </a:lnTo>
                  <a:lnTo>
                    <a:pt x="2680" y="3727"/>
                  </a:lnTo>
                  <a:lnTo>
                    <a:pt x="5066" y="1532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1"/>
            <p:cNvSpPr/>
            <p:nvPr/>
          </p:nvSpPr>
          <p:spPr>
            <a:xfrm>
              <a:off x="1313525" y="1120750"/>
              <a:ext cx="126675" cy="105300"/>
            </a:xfrm>
            <a:custGeom>
              <a:avLst/>
              <a:gdLst/>
              <a:ahLst/>
              <a:cxnLst/>
              <a:rect l="l" t="t" r="r" b="b"/>
              <a:pathLst>
                <a:path w="5067" h="4212" extrusionOk="0">
                  <a:moveTo>
                    <a:pt x="3714" y="1"/>
                  </a:moveTo>
                  <a:lnTo>
                    <a:pt x="1851" y="2158"/>
                  </a:lnTo>
                  <a:lnTo>
                    <a:pt x="0" y="2400"/>
                  </a:lnTo>
                  <a:lnTo>
                    <a:pt x="51" y="3012"/>
                  </a:lnTo>
                  <a:lnTo>
                    <a:pt x="1225" y="4212"/>
                  </a:lnTo>
                  <a:lnTo>
                    <a:pt x="2680" y="3727"/>
                  </a:lnTo>
                  <a:lnTo>
                    <a:pt x="5066" y="1532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1"/>
            <p:cNvSpPr/>
            <p:nvPr/>
          </p:nvSpPr>
          <p:spPr>
            <a:xfrm>
              <a:off x="1240475" y="1186800"/>
              <a:ext cx="132075" cy="72750"/>
            </a:xfrm>
            <a:custGeom>
              <a:avLst/>
              <a:gdLst/>
              <a:ahLst/>
              <a:cxnLst/>
              <a:rect l="l" t="t" r="r" b="b"/>
              <a:pathLst>
                <a:path w="5283" h="2910" extrusionOk="0">
                  <a:moveTo>
                    <a:pt x="4683" y="0"/>
                  </a:moveTo>
                  <a:lnTo>
                    <a:pt x="2642" y="154"/>
                  </a:lnTo>
                  <a:cubicBezTo>
                    <a:pt x="2642" y="154"/>
                    <a:pt x="0" y="1659"/>
                    <a:pt x="38" y="2693"/>
                  </a:cubicBezTo>
                  <a:lnTo>
                    <a:pt x="1710" y="2910"/>
                  </a:lnTo>
                  <a:lnTo>
                    <a:pt x="5283" y="1481"/>
                  </a:lnTo>
                  <a:lnTo>
                    <a:pt x="4683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1"/>
            <p:cNvSpPr/>
            <p:nvPr/>
          </p:nvSpPr>
          <p:spPr>
            <a:xfrm>
              <a:off x="1240475" y="1186800"/>
              <a:ext cx="132075" cy="72750"/>
            </a:xfrm>
            <a:custGeom>
              <a:avLst/>
              <a:gdLst/>
              <a:ahLst/>
              <a:cxnLst/>
              <a:rect l="l" t="t" r="r" b="b"/>
              <a:pathLst>
                <a:path w="5283" h="2910" extrusionOk="0">
                  <a:moveTo>
                    <a:pt x="4683" y="0"/>
                  </a:moveTo>
                  <a:lnTo>
                    <a:pt x="2642" y="154"/>
                  </a:lnTo>
                  <a:cubicBezTo>
                    <a:pt x="2642" y="154"/>
                    <a:pt x="0" y="1659"/>
                    <a:pt x="38" y="2693"/>
                  </a:cubicBezTo>
                  <a:lnTo>
                    <a:pt x="1710" y="2910"/>
                  </a:lnTo>
                  <a:lnTo>
                    <a:pt x="5283" y="1481"/>
                  </a:lnTo>
                  <a:lnTo>
                    <a:pt x="4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1"/>
            <p:cNvSpPr/>
            <p:nvPr/>
          </p:nvSpPr>
          <p:spPr>
            <a:xfrm>
              <a:off x="1241425" y="1186800"/>
              <a:ext cx="131125" cy="72750"/>
            </a:xfrm>
            <a:custGeom>
              <a:avLst/>
              <a:gdLst/>
              <a:ahLst/>
              <a:cxnLst/>
              <a:rect l="l" t="t" r="r" b="b"/>
              <a:pathLst>
                <a:path w="5245" h="2910" extrusionOk="0">
                  <a:moveTo>
                    <a:pt x="4645" y="0"/>
                  </a:moveTo>
                  <a:cubicBezTo>
                    <a:pt x="2106" y="996"/>
                    <a:pt x="1621" y="2680"/>
                    <a:pt x="1621" y="2680"/>
                  </a:cubicBezTo>
                  <a:lnTo>
                    <a:pt x="0" y="2693"/>
                  </a:lnTo>
                  <a:lnTo>
                    <a:pt x="1672" y="2910"/>
                  </a:lnTo>
                  <a:lnTo>
                    <a:pt x="5245" y="1481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1"/>
            <p:cNvSpPr/>
            <p:nvPr/>
          </p:nvSpPr>
          <p:spPr>
            <a:xfrm>
              <a:off x="1093400" y="1007500"/>
              <a:ext cx="122525" cy="72625"/>
            </a:xfrm>
            <a:custGeom>
              <a:avLst/>
              <a:gdLst/>
              <a:ahLst/>
              <a:cxnLst/>
              <a:rect l="l" t="t" r="r" b="b"/>
              <a:pathLst>
                <a:path w="4901" h="2905" extrusionOk="0">
                  <a:moveTo>
                    <a:pt x="4773" y="1"/>
                  </a:moveTo>
                  <a:cubicBezTo>
                    <a:pt x="4773" y="1"/>
                    <a:pt x="3382" y="499"/>
                    <a:pt x="3203" y="1762"/>
                  </a:cubicBezTo>
                  <a:cubicBezTo>
                    <a:pt x="2731" y="1098"/>
                    <a:pt x="1812" y="333"/>
                    <a:pt x="0" y="205"/>
                  </a:cubicBezTo>
                  <a:lnTo>
                    <a:pt x="0" y="205"/>
                  </a:lnTo>
                  <a:cubicBezTo>
                    <a:pt x="0" y="205"/>
                    <a:pt x="523" y="2905"/>
                    <a:pt x="3006" y="2905"/>
                  </a:cubicBezTo>
                  <a:cubicBezTo>
                    <a:pt x="3211" y="2905"/>
                    <a:pt x="3430" y="2887"/>
                    <a:pt x="3663" y="2847"/>
                  </a:cubicBezTo>
                  <a:cubicBezTo>
                    <a:pt x="3663" y="2847"/>
                    <a:pt x="3650" y="2796"/>
                    <a:pt x="3637" y="2693"/>
                  </a:cubicBezTo>
                  <a:cubicBezTo>
                    <a:pt x="4097" y="2425"/>
                    <a:pt x="4900" y="1711"/>
                    <a:pt x="47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1"/>
            <p:cNvSpPr/>
            <p:nvPr/>
          </p:nvSpPr>
          <p:spPr>
            <a:xfrm>
              <a:off x="1068525" y="1046450"/>
              <a:ext cx="260650" cy="232625"/>
            </a:xfrm>
            <a:custGeom>
              <a:avLst/>
              <a:gdLst/>
              <a:ahLst/>
              <a:cxnLst/>
              <a:rect l="l" t="t" r="r" b="b"/>
              <a:pathLst>
                <a:path w="10426" h="9305" extrusionOk="0">
                  <a:moveTo>
                    <a:pt x="7020" y="0"/>
                  </a:moveTo>
                  <a:cubicBezTo>
                    <a:pt x="5412" y="0"/>
                    <a:pt x="4339" y="1135"/>
                    <a:pt x="4339" y="1135"/>
                  </a:cubicBezTo>
                  <a:cubicBezTo>
                    <a:pt x="4339" y="1135"/>
                    <a:pt x="4105" y="1079"/>
                    <a:pt x="3741" y="1079"/>
                  </a:cubicBezTo>
                  <a:cubicBezTo>
                    <a:pt x="3014" y="1079"/>
                    <a:pt x="1770" y="1306"/>
                    <a:pt x="842" y="2667"/>
                  </a:cubicBezTo>
                  <a:cubicBezTo>
                    <a:pt x="0" y="3879"/>
                    <a:pt x="536" y="5602"/>
                    <a:pt x="1570" y="6993"/>
                  </a:cubicBezTo>
                  <a:cubicBezTo>
                    <a:pt x="2450" y="8179"/>
                    <a:pt x="3688" y="9111"/>
                    <a:pt x="4734" y="9264"/>
                  </a:cubicBezTo>
                  <a:cubicBezTo>
                    <a:pt x="4934" y="9292"/>
                    <a:pt x="5117" y="9305"/>
                    <a:pt x="5287" y="9305"/>
                  </a:cubicBezTo>
                  <a:cubicBezTo>
                    <a:pt x="6570" y="9305"/>
                    <a:pt x="7018" y="8588"/>
                    <a:pt x="7018" y="8588"/>
                  </a:cubicBezTo>
                  <a:cubicBezTo>
                    <a:pt x="7018" y="8588"/>
                    <a:pt x="7127" y="8671"/>
                    <a:pt x="7348" y="8671"/>
                  </a:cubicBezTo>
                  <a:cubicBezTo>
                    <a:pt x="7673" y="8671"/>
                    <a:pt x="8244" y="8490"/>
                    <a:pt x="9073" y="7592"/>
                  </a:cubicBezTo>
                  <a:lnTo>
                    <a:pt x="9073" y="7605"/>
                  </a:lnTo>
                  <a:cubicBezTo>
                    <a:pt x="10426" y="6163"/>
                    <a:pt x="10094" y="880"/>
                    <a:pt x="7873" y="115"/>
                  </a:cubicBezTo>
                  <a:cubicBezTo>
                    <a:pt x="7784" y="89"/>
                    <a:pt x="7695" y="64"/>
                    <a:pt x="7605" y="51"/>
                  </a:cubicBezTo>
                  <a:cubicBezTo>
                    <a:pt x="7403" y="16"/>
                    <a:pt x="7208" y="0"/>
                    <a:pt x="7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1"/>
            <p:cNvSpPr/>
            <p:nvPr/>
          </p:nvSpPr>
          <p:spPr>
            <a:xfrm>
              <a:off x="1068525" y="1046375"/>
              <a:ext cx="219175" cy="196975"/>
            </a:xfrm>
            <a:custGeom>
              <a:avLst/>
              <a:gdLst/>
              <a:ahLst/>
              <a:cxnLst/>
              <a:rect l="l" t="t" r="r" b="b"/>
              <a:pathLst>
                <a:path w="8767" h="7879" extrusionOk="0">
                  <a:moveTo>
                    <a:pt x="7005" y="0"/>
                  </a:moveTo>
                  <a:cubicBezTo>
                    <a:pt x="5406" y="0"/>
                    <a:pt x="4339" y="1138"/>
                    <a:pt x="4339" y="1138"/>
                  </a:cubicBezTo>
                  <a:cubicBezTo>
                    <a:pt x="4339" y="1138"/>
                    <a:pt x="4105" y="1082"/>
                    <a:pt x="3741" y="1082"/>
                  </a:cubicBezTo>
                  <a:cubicBezTo>
                    <a:pt x="3014" y="1082"/>
                    <a:pt x="1770" y="1309"/>
                    <a:pt x="842" y="2670"/>
                  </a:cubicBezTo>
                  <a:cubicBezTo>
                    <a:pt x="0" y="3882"/>
                    <a:pt x="536" y="5605"/>
                    <a:pt x="1570" y="6983"/>
                  </a:cubicBezTo>
                  <a:cubicBezTo>
                    <a:pt x="2157" y="7442"/>
                    <a:pt x="2782" y="7761"/>
                    <a:pt x="3343" y="7838"/>
                  </a:cubicBezTo>
                  <a:cubicBezTo>
                    <a:pt x="3543" y="7866"/>
                    <a:pt x="3727" y="7879"/>
                    <a:pt x="3896" y="7879"/>
                  </a:cubicBezTo>
                  <a:cubicBezTo>
                    <a:pt x="5179" y="7879"/>
                    <a:pt x="5628" y="7161"/>
                    <a:pt x="5628" y="7161"/>
                  </a:cubicBezTo>
                  <a:cubicBezTo>
                    <a:pt x="5628" y="7161"/>
                    <a:pt x="5737" y="7246"/>
                    <a:pt x="5960" y="7246"/>
                  </a:cubicBezTo>
                  <a:cubicBezTo>
                    <a:pt x="6286" y="7246"/>
                    <a:pt x="6856" y="7066"/>
                    <a:pt x="7682" y="6179"/>
                  </a:cubicBezTo>
                  <a:cubicBezTo>
                    <a:pt x="8677" y="5120"/>
                    <a:pt x="8767" y="2006"/>
                    <a:pt x="7873" y="118"/>
                  </a:cubicBezTo>
                  <a:cubicBezTo>
                    <a:pt x="7784" y="92"/>
                    <a:pt x="7695" y="67"/>
                    <a:pt x="7605" y="54"/>
                  </a:cubicBezTo>
                  <a:cubicBezTo>
                    <a:pt x="7398" y="17"/>
                    <a:pt x="7198" y="0"/>
                    <a:pt x="7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1"/>
            <p:cNvSpPr/>
            <p:nvPr/>
          </p:nvSpPr>
          <p:spPr>
            <a:xfrm>
              <a:off x="1280650" y="932450"/>
              <a:ext cx="117750" cy="84875"/>
            </a:xfrm>
            <a:custGeom>
              <a:avLst/>
              <a:gdLst/>
              <a:ahLst/>
              <a:cxnLst/>
              <a:rect l="l" t="t" r="r" b="b"/>
              <a:pathLst>
                <a:path w="4710" h="3395" extrusionOk="0">
                  <a:moveTo>
                    <a:pt x="3011" y="1"/>
                  </a:moveTo>
                  <a:cubicBezTo>
                    <a:pt x="2091" y="1"/>
                    <a:pt x="499" y="438"/>
                    <a:pt x="499" y="438"/>
                  </a:cubicBezTo>
                  <a:lnTo>
                    <a:pt x="1" y="987"/>
                  </a:lnTo>
                  <a:cubicBezTo>
                    <a:pt x="1" y="987"/>
                    <a:pt x="971" y="3105"/>
                    <a:pt x="1417" y="3335"/>
                  </a:cubicBezTo>
                  <a:cubicBezTo>
                    <a:pt x="1499" y="3377"/>
                    <a:pt x="1652" y="3394"/>
                    <a:pt x="1848" y="3394"/>
                  </a:cubicBezTo>
                  <a:cubicBezTo>
                    <a:pt x="2715" y="3394"/>
                    <a:pt x="4416" y="3054"/>
                    <a:pt x="4416" y="3054"/>
                  </a:cubicBezTo>
                  <a:lnTo>
                    <a:pt x="4710" y="502"/>
                  </a:lnTo>
                  <a:cubicBezTo>
                    <a:pt x="4710" y="502"/>
                    <a:pt x="4123" y="132"/>
                    <a:pt x="3280" y="17"/>
                  </a:cubicBezTo>
                  <a:cubicBezTo>
                    <a:pt x="3200" y="6"/>
                    <a:pt x="3109" y="1"/>
                    <a:pt x="301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1"/>
            <p:cNvSpPr/>
            <p:nvPr/>
          </p:nvSpPr>
          <p:spPr>
            <a:xfrm>
              <a:off x="1280650" y="932525"/>
              <a:ext cx="117750" cy="84800"/>
            </a:xfrm>
            <a:custGeom>
              <a:avLst/>
              <a:gdLst/>
              <a:ahLst/>
              <a:cxnLst/>
              <a:rect l="l" t="t" r="r" b="b"/>
              <a:pathLst>
                <a:path w="4710" h="3392" extrusionOk="0">
                  <a:moveTo>
                    <a:pt x="3035" y="1"/>
                  </a:moveTo>
                  <a:cubicBezTo>
                    <a:pt x="2119" y="1"/>
                    <a:pt x="499" y="435"/>
                    <a:pt x="499" y="435"/>
                  </a:cubicBezTo>
                  <a:lnTo>
                    <a:pt x="1" y="984"/>
                  </a:lnTo>
                  <a:cubicBezTo>
                    <a:pt x="1" y="984"/>
                    <a:pt x="971" y="3102"/>
                    <a:pt x="1417" y="3332"/>
                  </a:cubicBezTo>
                  <a:cubicBezTo>
                    <a:pt x="1499" y="3374"/>
                    <a:pt x="1652" y="3391"/>
                    <a:pt x="1848" y="3391"/>
                  </a:cubicBezTo>
                  <a:cubicBezTo>
                    <a:pt x="2715" y="3391"/>
                    <a:pt x="4416" y="3051"/>
                    <a:pt x="4416" y="3051"/>
                  </a:cubicBezTo>
                  <a:lnTo>
                    <a:pt x="4710" y="499"/>
                  </a:lnTo>
                  <a:cubicBezTo>
                    <a:pt x="4710" y="499"/>
                    <a:pt x="4123" y="129"/>
                    <a:pt x="3280" y="14"/>
                  </a:cubicBezTo>
                  <a:cubicBezTo>
                    <a:pt x="3207" y="5"/>
                    <a:pt x="3124" y="1"/>
                    <a:pt x="30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1"/>
            <p:cNvSpPr/>
            <p:nvPr/>
          </p:nvSpPr>
          <p:spPr>
            <a:xfrm>
              <a:off x="1280650" y="953975"/>
              <a:ext cx="110425" cy="63350"/>
            </a:xfrm>
            <a:custGeom>
              <a:avLst/>
              <a:gdLst/>
              <a:ahLst/>
              <a:cxnLst/>
              <a:rect l="l" t="t" r="r" b="b"/>
              <a:pathLst>
                <a:path w="4417" h="2534" extrusionOk="0">
                  <a:moveTo>
                    <a:pt x="1510" y="0"/>
                  </a:moveTo>
                  <a:cubicBezTo>
                    <a:pt x="849" y="0"/>
                    <a:pt x="1" y="126"/>
                    <a:pt x="1" y="126"/>
                  </a:cubicBezTo>
                  <a:cubicBezTo>
                    <a:pt x="1" y="126"/>
                    <a:pt x="971" y="2244"/>
                    <a:pt x="1417" y="2474"/>
                  </a:cubicBezTo>
                  <a:cubicBezTo>
                    <a:pt x="1499" y="2516"/>
                    <a:pt x="1652" y="2533"/>
                    <a:pt x="1848" y="2533"/>
                  </a:cubicBezTo>
                  <a:cubicBezTo>
                    <a:pt x="2715" y="2533"/>
                    <a:pt x="4416" y="2193"/>
                    <a:pt x="4416" y="2193"/>
                  </a:cubicBezTo>
                  <a:lnTo>
                    <a:pt x="3166" y="1976"/>
                  </a:lnTo>
                  <a:cubicBezTo>
                    <a:pt x="3166" y="1976"/>
                    <a:pt x="2617" y="304"/>
                    <a:pt x="2170" y="87"/>
                  </a:cubicBezTo>
                  <a:cubicBezTo>
                    <a:pt x="2037" y="23"/>
                    <a:pt x="1790" y="0"/>
                    <a:pt x="1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1"/>
            <p:cNvSpPr/>
            <p:nvPr/>
          </p:nvSpPr>
          <p:spPr>
            <a:xfrm>
              <a:off x="1225800" y="957100"/>
              <a:ext cx="117425" cy="158500"/>
            </a:xfrm>
            <a:custGeom>
              <a:avLst/>
              <a:gdLst/>
              <a:ahLst/>
              <a:cxnLst/>
              <a:rect l="l" t="t" r="r" b="b"/>
              <a:pathLst>
                <a:path w="4697" h="6340" extrusionOk="0">
                  <a:moveTo>
                    <a:pt x="1646" y="1"/>
                  </a:moveTo>
                  <a:lnTo>
                    <a:pt x="13" y="6164"/>
                  </a:lnTo>
                  <a:lnTo>
                    <a:pt x="0" y="6164"/>
                  </a:lnTo>
                  <a:cubicBezTo>
                    <a:pt x="0" y="6164"/>
                    <a:pt x="511" y="6340"/>
                    <a:pt x="1074" y="6340"/>
                  </a:cubicBezTo>
                  <a:cubicBezTo>
                    <a:pt x="1356" y="6340"/>
                    <a:pt x="1650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05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1"/>
            <p:cNvSpPr/>
            <p:nvPr/>
          </p:nvSpPr>
          <p:spPr>
            <a:xfrm>
              <a:off x="1225800" y="957100"/>
              <a:ext cx="117425" cy="158500"/>
            </a:xfrm>
            <a:custGeom>
              <a:avLst/>
              <a:gdLst/>
              <a:ahLst/>
              <a:cxnLst/>
              <a:rect l="l" t="t" r="r" b="b"/>
              <a:pathLst>
                <a:path w="4697" h="6340" extrusionOk="0">
                  <a:moveTo>
                    <a:pt x="1646" y="1"/>
                  </a:moveTo>
                  <a:lnTo>
                    <a:pt x="0" y="6164"/>
                  </a:lnTo>
                  <a:cubicBezTo>
                    <a:pt x="0" y="6164"/>
                    <a:pt x="516" y="6340"/>
                    <a:pt x="1080" y="6340"/>
                  </a:cubicBezTo>
                  <a:cubicBezTo>
                    <a:pt x="1361" y="6340"/>
                    <a:pt x="1655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0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1"/>
            <p:cNvSpPr/>
            <p:nvPr/>
          </p:nvSpPr>
          <p:spPr>
            <a:xfrm>
              <a:off x="1225800" y="957100"/>
              <a:ext cx="117425" cy="158500"/>
            </a:xfrm>
            <a:custGeom>
              <a:avLst/>
              <a:gdLst/>
              <a:ahLst/>
              <a:cxnLst/>
              <a:rect l="l" t="t" r="r" b="b"/>
              <a:pathLst>
                <a:path w="4697" h="6340" extrusionOk="0">
                  <a:moveTo>
                    <a:pt x="4058" y="1"/>
                  </a:moveTo>
                  <a:lnTo>
                    <a:pt x="1659" y="5666"/>
                  </a:lnTo>
                  <a:cubicBezTo>
                    <a:pt x="1659" y="5666"/>
                    <a:pt x="1438" y="6168"/>
                    <a:pt x="182" y="6168"/>
                  </a:cubicBezTo>
                  <a:cubicBezTo>
                    <a:pt x="124" y="6168"/>
                    <a:pt x="63" y="6166"/>
                    <a:pt x="0" y="6164"/>
                  </a:cubicBezTo>
                  <a:lnTo>
                    <a:pt x="0" y="6164"/>
                  </a:lnTo>
                  <a:cubicBezTo>
                    <a:pt x="0" y="6164"/>
                    <a:pt x="516" y="6340"/>
                    <a:pt x="1080" y="6340"/>
                  </a:cubicBezTo>
                  <a:cubicBezTo>
                    <a:pt x="1361" y="6340"/>
                    <a:pt x="1655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683" y="1774"/>
                  </a:lnTo>
                  <a:lnTo>
                    <a:pt x="40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" name="Google Shape;540;p21"/>
          <p:cNvGrpSpPr/>
          <p:nvPr/>
        </p:nvGrpSpPr>
        <p:grpSpPr>
          <a:xfrm>
            <a:off x="2496334" y="1088048"/>
            <a:ext cx="3095488" cy="719091"/>
            <a:chOff x="1232289" y="1239483"/>
            <a:chExt cx="4447950" cy="1037250"/>
          </a:xfrm>
        </p:grpSpPr>
        <p:sp>
          <p:nvSpPr>
            <p:cNvPr id="541" name="Google Shape;541;p21"/>
            <p:cNvSpPr/>
            <p:nvPr/>
          </p:nvSpPr>
          <p:spPr>
            <a:xfrm>
              <a:off x="3146739" y="1239483"/>
              <a:ext cx="974100" cy="974100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800">
                  <a:solidFill>
                    <a:schemeClr val="l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1</a:t>
              </a:r>
              <a:endParaRPr/>
            </a:p>
          </p:txBody>
        </p:sp>
        <p:sp>
          <p:nvSpPr>
            <p:cNvPr id="542" name="Google Shape;542;p21"/>
            <p:cNvSpPr txBox="1"/>
            <p:nvPr/>
          </p:nvSpPr>
          <p:spPr>
            <a:xfrm>
              <a:off x="1232289" y="1688059"/>
              <a:ext cx="1925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1" kern="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Arduino</a:t>
              </a:r>
              <a:r>
                <a:rPr lang="en-IN"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 </a:t>
              </a: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cxnSp>
          <p:nvCxnSpPr>
            <p:cNvPr id="544" name="Google Shape;544;p21"/>
            <p:cNvCxnSpPr>
              <a:stCxn id="541" idx="6"/>
            </p:cNvCxnSpPr>
            <p:nvPr/>
          </p:nvCxnSpPr>
          <p:spPr>
            <a:xfrm>
              <a:off x="4120839" y="1726533"/>
              <a:ext cx="1559400" cy="5502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45" name="Google Shape;545;p21"/>
          <p:cNvGrpSpPr/>
          <p:nvPr/>
        </p:nvGrpSpPr>
        <p:grpSpPr>
          <a:xfrm>
            <a:off x="201904" y="1559587"/>
            <a:ext cx="6166636" cy="974100"/>
            <a:chOff x="1650803" y="2377118"/>
            <a:chExt cx="6166636" cy="974100"/>
          </a:xfrm>
        </p:grpSpPr>
        <p:sp>
          <p:nvSpPr>
            <p:cNvPr id="546" name="Google Shape;546;p21"/>
            <p:cNvSpPr txBox="1"/>
            <p:nvPr/>
          </p:nvSpPr>
          <p:spPr>
            <a:xfrm>
              <a:off x="1650803" y="2950179"/>
              <a:ext cx="1522442" cy="2407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1" kern="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Ultrasonic Sensor</a:t>
              </a: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548" name="Google Shape;548;p21"/>
            <p:cNvSpPr/>
            <p:nvPr/>
          </p:nvSpPr>
          <p:spPr>
            <a:xfrm>
              <a:off x="3146739" y="2377118"/>
              <a:ext cx="974100" cy="974100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800" dirty="0">
                  <a:solidFill>
                    <a:schemeClr val="l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2</a:t>
              </a:r>
              <a:endParaRPr dirty="0"/>
            </a:p>
          </p:txBody>
        </p:sp>
        <p:cxnSp>
          <p:nvCxnSpPr>
            <p:cNvPr id="549" name="Google Shape;549;p21"/>
            <p:cNvCxnSpPr>
              <a:stCxn id="548" idx="6"/>
            </p:cNvCxnSpPr>
            <p:nvPr/>
          </p:nvCxnSpPr>
          <p:spPr>
            <a:xfrm rot="10800000" flipH="1">
              <a:off x="4120839" y="2683268"/>
              <a:ext cx="3696600" cy="180900"/>
            </a:xfrm>
            <a:prstGeom prst="bentConnector3">
              <a:avLst>
                <a:gd name="adj1" fmla="val 20815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50" name="Google Shape;550;p21"/>
          <p:cNvGrpSpPr/>
          <p:nvPr/>
        </p:nvGrpSpPr>
        <p:grpSpPr>
          <a:xfrm>
            <a:off x="976508" y="3840188"/>
            <a:ext cx="6100739" cy="1213050"/>
            <a:chOff x="1112800" y="3275818"/>
            <a:chExt cx="6100739" cy="1213050"/>
          </a:xfrm>
        </p:grpSpPr>
        <p:sp>
          <p:nvSpPr>
            <p:cNvPr id="551" name="Google Shape;551;p21"/>
            <p:cNvSpPr txBox="1"/>
            <p:nvPr/>
          </p:nvSpPr>
          <p:spPr>
            <a:xfrm>
              <a:off x="1112800" y="3881327"/>
              <a:ext cx="1925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553" name="Google Shape;553;p21"/>
            <p:cNvSpPr/>
            <p:nvPr/>
          </p:nvSpPr>
          <p:spPr>
            <a:xfrm>
              <a:off x="3146739" y="3514768"/>
              <a:ext cx="974100" cy="974100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800" dirty="0">
                  <a:solidFill>
                    <a:schemeClr val="l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6</a:t>
              </a:r>
              <a:endParaRPr dirty="0"/>
            </a:p>
          </p:txBody>
        </p:sp>
        <p:cxnSp>
          <p:nvCxnSpPr>
            <p:cNvPr id="554" name="Google Shape;554;p21"/>
            <p:cNvCxnSpPr>
              <a:stCxn id="553" idx="6"/>
            </p:cNvCxnSpPr>
            <p:nvPr/>
          </p:nvCxnSpPr>
          <p:spPr>
            <a:xfrm rot="10800000" flipH="1">
              <a:off x="4120839" y="3275818"/>
              <a:ext cx="3092700" cy="726000"/>
            </a:xfrm>
            <a:prstGeom prst="bentConnector3">
              <a:avLst>
                <a:gd name="adj1" fmla="val 24879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BD122AD-C71C-08D9-002C-B0B89D56B47F}"/>
              </a:ext>
            </a:extLst>
          </p:cNvPr>
          <p:cNvSpPr txBox="1"/>
          <p:nvPr/>
        </p:nvSpPr>
        <p:spPr>
          <a:xfrm>
            <a:off x="1020483" y="2683383"/>
            <a:ext cx="17273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LCD Display</a:t>
            </a:r>
            <a:endParaRPr lang="en-IN" sz="2000" dirty="0"/>
          </a:p>
        </p:txBody>
      </p:sp>
      <p:grpSp>
        <p:nvGrpSpPr>
          <p:cNvPr id="4" name="Google Shape;540;p21">
            <a:extLst>
              <a:ext uri="{FF2B5EF4-FFF2-40B4-BE49-F238E27FC236}">
                <a16:creationId xmlns:a16="http://schemas.microsoft.com/office/drawing/2014/main" id="{D1894924-6263-04CB-9012-19579022EAE7}"/>
              </a:ext>
            </a:extLst>
          </p:cNvPr>
          <p:cNvGrpSpPr/>
          <p:nvPr/>
        </p:nvGrpSpPr>
        <p:grpSpPr>
          <a:xfrm>
            <a:off x="3834440" y="2813616"/>
            <a:ext cx="3095488" cy="719091"/>
            <a:chOff x="1232289" y="1239483"/>
            <a:chExt cx="4447950" cy="1037250"/>
          </a:xfrm>
        </p:grpSpPr>
        <p:sp>
          <p:nvSpPr>
            <p:cNvPr id="5" name="Google Shape;541;p21">
              <a:extLst>
                <a:ext uri="{FF2B5EF4-FFF2-40B4-BE49-F238E27FC236}">
                  <a16:creationId xmlns:a16="http://schemas.microsoft.com/office/drawing/2014/main" id="{EC262021-E6F1-2FB7-6ED4-BAD15FDBFC8E}"/>
                </a:ext>
              </a:extLst>
            </p:cNvPr>
            <p:cNvSpPr/>
            <p:nvPr/>
          </p:nvSpPr>
          <p:spPr>
            <a:xfrm>
              <a:off x="3146739" y="1239483"/>
              <a:ext cx="974100" cy="974100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800" dirty="0">
                  <a:solidFill>
                    <a:schemeClr val="lt2"/>
                  </a:solidFill>
                  <a:latin typeface="Poppins Black"/>
                  <a:cs typeface="Poppins Black"/>
                  <a:sym typeface="Poppins Black"/>
                </a:rPr>
                <a:t>4</a:t>
              </a:r>
              <a:endParaRPr dirty="0"/>
            </a:p>
          </p:txBody>
        </p:sp>
        <p:sp>
          <p:nvSpPr>
            <p:cNvPr id="6" name="Google Shape;542;p21">
              <a:extLst>
                <a:ext uri="{FF2B5EF4-FFF2-40B4-BE49-F238E27FC236}">
                  <a16:creationId xmlns:a16="http://schemas.microsoft.com/office/drawing/2014/main" id="{BF44A7C7-9759-1DBB-CD26-C5E0F2352F7A}"/>
                </a:ext>
              </a:extLst>
            </p:cNvPr>
            <p:cNvSpPr txBox="1"/>
            <p:nvPr/>
          </p:nvSpPr>
          <p:spPr>
            <a:xfrm>
              <a:off x="1232289" y="1688059"/>
              <a:ext cx="1925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1" kern="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H-Bridge</a:t>
              </a:r>
              <a:r>
                <a:rPr lang="en-IN"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 </a:t>
              </a: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cxnSp>
          <p:nvCxnSpPr>
            <p:cNvPr id="7" name="Google Shape;544;p21">
              <a:extLst>
                <a:ext uri="{FF2B5EF4-FFF2-40B4-BE49-F238E27FC236}">
                  <a16:creationId xmlns:a16="http://schemas.microsoft.com/office/drawing/2014/main" id="{927453EE-3EA4-813F-7790-B30D1A17F4A9}"/>
                </a:ext>
              </a:extLst>
            </p:cNvPr>
            <p:cNvCxnSpPr>
              <a:stCxn id="5" idx="6"/>
            </p:cNvCxnSpPr>
            <p:nvPr/>
          </p:nvCxnSpPr>
          <p:spPr>
            <a:xfrm>
              <a:off x="4120839" y="1726533"/>
              <a:ext cx="1559400" cy="5502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8" name="Google Shape;545;p21">
            <a:extLst>
              <a:ext uri="{FF2B5EF4-FFF2-40B4-BE49-F238E27FC236}">
                <a16:creationId xmlns:a16="http://schemas.microsoft.com/office/drawing/2014/main" id="{DE639EDD-B379-82C5-05D3-461E562F29F7}"/>
              </a:ext>
            </a:extLst>
          </p:cNvPr>
          <p:cNvGrpSpPr/>
          <p:nvPr/>
        </p:nvGrpSpPr>
        <p:grpSpPr>
          <a:xfrm>
            <a:off x="667412" y="3341893"/>
            <a:ext cx="6166636" cy="974100"/>
            <a:chOff x="1650803" y="2377118"/>
            <a:chExt cx="6166636" cy="974100"/>
          </a:xfrm>
        </p:grpSpPr>
        <p:sp>
          <p:nvSpPr>
            <p:cNvPr id="9" name="Google Shape;546;p21">
              <a:extLst>
                <a:ext uri="{FF2B5EF4-FFF2-40B4-BE49-F238E27FC236}">
                  <a16:creationId xmlns:a16="http://schemas.microsoft.com/office/drawing/2014/main" id="{E4C4853F-4FC9-6499-38F3-49DBBEF7EAC8}"/>
                </a:ext>
              </a:extLst>
            </p:cNvPr>
            <p:cNvSpPr txBox="1"/>
            <p:nvPr/>
          </p:nvSpPr>
          <p:spPr>
            <a:xfrm>
              <a:off x="1650803" y="2950179"/>
              <a:ext cx="1522442" cy="2407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1" kern="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PWM DC Motor</a:t>
              </a: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10" name="Google Shape;548;p21">
              <a:extLst>
                <a:ext uri="{FF2B5EF4-FFF2-40B4-BE49-F238E27FC236}">
                  <a16:creationId xmlns:a16="http://schemas.microsoft.com/office/drawing/2014/main" id="{4349216F-0109-4EC1-2733-04664906A8C0}"/>
                </a:ext>
              </a:extLst>
            </p:cNvPr>
            <p:cNvSpPr/>
            <p:nvPr/>
          </p:nvSpPr>
          <p:spPr>
            <a:xfrm>
              <a:off x="3146739" y="2377118"/>
              <a:ext cx="974100" cy="974100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800" dirty="0">
                  <a:solidFill>
                    <a:schemeClr val="lt2"/>
                  </a:solidFill>
                  <a:latin typeface="Poppins Black"/>
                  <a:cs typeface="Poppins Black"/>
                  <a:sym typeface="Poppins Black"/>
                </a:rPr>
                <a:t>5</a:t>
              </a:r>
              <a:endParaRPr dirty="0"/>
            </a:p>
          </p:txBody>
        </p:sp>
        <p:cxnSp>
          <p:nvCxnSpPr>
            <p:cNvPr id="11" name="Google Shape;549;p21">
              <a:extLst>
                <a:ext uri="{FF2B5EF4-FFF2-40B4-BE49-F238E27FC236}">
                  <a16:creationId xmlns:a16="http://schemas.microsoft.com/office/drawing/2014/main" id="{D75DF1EF-C852-11E7-E6BA-95A4259361FD}"/>
                </a:ext>
              </a:extLst>
            </p:cNvPr>
            <p:cNvCxnSpPr>
              <a:stCxn id="10" idx="6"/>
            </p:cNvCxnSpPr>
            <p:nvPr/>
          </p:nvCxnSpPr>
          <p:spPr>
            <a:xfrm rot="10800000" flipH="1">
              <a:off x="4120839" y="2683268"/>
              <a:ext cx="3696600" cy="180900"/>
            </a:xfrm>
            <a:prstGeom prst="bentConnector3">
              <a:avLst>
                <a:gd name="adj1" fmla="val 20815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2" name="Google Shape;550;p21">
            <a:extLst>
              <a:ext uri="{FF2B5EF4-FFF2-40B4-BE49-F238E27FC236}">
                <a16:creationId xmlns:a16="http://schemas.microsoft.com/office/drawing/2014/main" id="{FB53D760-61E2-46AD-C680-7D4FC9DBBC8C}"/>
              </a:ext>
            </a:extLst>
          </p:cNvPr>
          <p:cNvGrpSpPr/>
          <p:nvPr/>
        </p:nvGrpSpPr>
        <p:grpSpPr>
          <a:xfrm>
            <a:off x="2580060" y="2181204"/>
            <a:ext cx="4066800" cy="1213050"/>
            <a:chOff x="3146739" y="3275818"/>
            <a:chExt cx="4066800" cy="1213050"/>
          </a:xfrm>
        </p:grpSpPr>
        <p:sp>
          <p:nvSpPr>
            <p:cNvPr id="14" name="Google Shape;553;p21">
              <a:extLst>
                <a:ext uri="{FF2B5EF4-FFF2-40B4-BE49-F238E27FC236}">
                  <a16:creationId xmlns:a16="http://schemas.microsoft.com/office/drawing/2014/main" id="{16EB7CC4-9F48-5990-8479-BF8FDC032E20}"/>
                </a:ext>
              </a:extLst>
            </p:cNvPr>
            <p:cNvSpPr/>
            <p:nvPr/>
          </p:nvSpPr>
          <p:spPr>
            <a:xfrm>
              <a:off x="3146739" y="3514768"/>
              <a:ext cx="974100" cy="974100"/>
            </a:xfrm>
            <a:prstGeom prst="ellipse">
              <a:avLst/>
            </a:prstGeom>
            <a:noFill/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800">
                  <a:solidFill>
                    <a:schemeClr val="l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3</a:t>
              </a:r>
              <a:endParaRPr/>
            </a:p>
          </p:txBody>
        </p:sp>
        <p:cxnSp>
          <p:nvCxnSpPr>
            <p:cNvPr id="15" name="Google Shape;554;p21">
              <a:extLst>
                <a:ext uri="{FF2B5EF4-FFF2-40B4-BE49-F238E27FC236}">
                  <a16:creationId xmlns:a16="http://schemas.microsoft.com/office/drawing/2014/main" id="{92651DD3-A342-CA90-97F8-E0320955BC10}"/>
                </a:ext>
              </a:extLst>
            </p:cNvPr>
            <p:cNvCxnSpPr>
              <a:stCxn id="14" idx="6"/>
            </p:cNvCxnSpPr>
            <p:nvPr/>
          </p:nvCxnSpPr>
          <p:spPr>
            <a:xfrm rot="10800000" flipH="1">
              <a:off x="4120839" y="3275818"/>
              <a:ext cx="3092700" cy="726000"/>
            </a:xfrm>
            <a:prstGeom prst="bentConnector3">
              <a:avLst>
                <a:gd name="adj1" fmla="val 24879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227F326-C270-A7BA-2B40-7F398201F002}"/>
              </a:ext>
            </a:extLst>
          </p:cNvPr>
          <p:cNvSpPr txBox="1"/>
          <p:nvPr/>
        </p:nvSpPr>
        <p:spPr>
          <a:xfrm>
            <a:off x="1524040" y="4340823"/>
            <a:ext cx="15409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L298N Motor Driver</a:t>
            </a:r>
            <a:endParaRPr lang="en-IN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3" name="Google Shape;1983;p39"/>
          <p:cNvGrpSpPr/>
          <p:nvPr/>
        </p:nvGrpSpPr>
        <p:grpSpPr>
          <a:xfrm flipH="1">
            <a:off x="6055038" y="1725575"/>
            <a:ext cx="2301488" cy="2643675"/>
            <a:chOff x="720000" y="1725575"/>
            <a:chExt cx="2301488" cy="2643675"/>
          </a:xfrm>
        </p:grpSpPr>
        <p:sp>
          <p:nvSpPr>
            <p:cNvPr id="1984" name="Google Shape;1984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" name="Google Shape;1987;p39"/>
          <p:cNvGrpSpPr/>
          <p:nvPr/>
        </p:nvGrpSpPr>
        <p:grpSpPr>
          <a:xfrm>
            <a:off x="441960" y="1725575"/>
            <a:ext cx="2647041" cy="2229205"/>
            <a:chOff x="720000" y="1725575"/>
            <a:chExt cx="2301488" cy="2643675"/>
          </a:xfrm>
        </p:grpSpPr>
        <p:sp>
          <p:nvSpPr>
            <p:cNvPr id="1988" name="Google Shape;1988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1" name="Google Shape;1991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EXPLANATION </a:t>
            </a:r>
            <a:endParaRPr dirty="0"/>
          </a:p>
        </p:txBody>
      </p:sp>
      <p:grpSp>
        <p:nvGrpSpPr>
          <p:cNvPr id="1992" name="Google Shape;1992;p39"/>
          <p:cNvGrpSpPr/>
          <p:nvPr/>
        </p:nvGrpSpPr>
        <p:grpSpPr>
          <a:xfrm>
            <a:off x="2859825" y="1503664"/>
            <a:ext cx="3424446" cy="3097575"/>
            <a:chOff x="2859825" y="1503664"/>
            <a:chExt cx="3424446" cy="3097575"/>
          </a:xfrm>
        </p:grpSpPr>
        <p:sp>
          <p:nvSpPr>
            <p:cNvPr id="1993" name="Google Shape;1993;p39"/>
            <p:cNvSpPr/>
            <p:nvPr/>
          </p:nvSpPr>
          <p:spPr>
            <a:xfrm>
              <a:off x="2859825" y="4369250"/>
              <a:ext cx="3424446" cy="231989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4" name="Google Shape;1994;p39"/>
            <p:cNvGrpSpPr/>
            <p:nvPr/>
          </p:nvGrpSpPr>
          <p:grpSpPr>
            <a:xfrm>
              <a:off x="3084582" y="1503664"/>
              <a:ext cx="2977120" cy="2971486"/>
              <a:chOff x="3084582" y="1503664"/>
              <a:chExt cx="2977120" cy="2971486"/>
            </a:xfrm>
          </p:grpSpPr>
          <p:grpSp>
            <p:nvGrpSpPr>
              <p:cNvPr id="1995" name="Google Shape;1995;p39"/>
              <p:cNvGrpSpPr/>
              <p:nvPr/>
            </p:nvGrpSpPr>
            <p:grpSpPr>
              <a:xfrm>
                <a:off x="3084582" y="1509674"/>
                <a:ext cx="1111478" cy="793610"/>
                <a:chOff x="3004942" y="1509674"/>
                <a:chExt cx="1111478" cy="793610"/>
              </a:xfrm>
            </p:grpSpPr>
            <p:sp>
              <p:nvSpPr>
                <p:cNvPr id="1996" name="Google Shape;1996;p39"/>
                <p:cNvSpPr/>
                <p:nvPr/>
              </p:nvSpPr>
              <p:spPr>
                <a:xfrm>
                  <a:off x="3004942" y="1509674"/>
                  <a:ext cx="1111478" cy="793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187" extrusionOk="0">
                      <a:moveTo>
                        <a:pt x="20939" y="0"/>
                      </a:moveTo>
                      <a:cubicBezTo>
                        <a:pt x="14281" y="0"/>
                        <a:pt x="7309" y="1847"/>
                        <a:pt x="737" y="5387"/>
                      </a:cubicBezTo>
                      <a:cubicBezTo>
                        <a:pt x="319" y="5621"/>
                        <a:pt x="51" y="6057"/>
                        <a:pt x="1" y="6525"/>
                      </a:cubicBezTo>
                      <a:lnTo>
                        <a:pt x="1" y="16736"/>
                      </a:lnTo>
                      <a:cubicBezTo>
                        <a:pt x="1" y="17025"/>
                        <a:pt x="161" y="17187"/>
                        <a:pt x="392" y="17187"/>
                      </a:cubicBezTo>
                      <a:cubicBezTo>
                        <a:pt x="496" y="17187"/>
                        <a:pt x="613" y="17154"/>
                        <a:pt x="737" y="17087"/>
                      </a:cubicBezTo>
                      <a:cubicBezTo>
                        <a:pt x="7293" y="13571"/>
                        <a:pt x="14246" y="11713"/>
                        <a:pt x="20889" y="11713"/>
                      </a:cubicBezTo>
                      <a:cubicBezTo>
                        <a:pt x="21710" y="11713"/>
                        <a:pt x="22525" y="11741"/>
                        <a:pt x="23334" y="11798"/>
                      </a:cubicBezTo>
                      <a:lnTo>
                        <a:pt x="23418" y="11798"/>
                      </a:lnTo>
                      <a:cubicBezTo>
                        <a:pt x="23786" y="11781"/>
                        <a:pt x="24071" y="11480"/>
                        <a:pt x="24071" y="11112"/>
                      </a:cubicBezTo>
                      <a:lnTo>
                        <a:pt x="24071" y="901"/>
                      </a:lnTo>
                      <a:cubicBezTo>
                        <a:pt x="24071" y="483"/>
                        <a:pt x="23753" y="131"/>
                        <a:pt x="23334" y="81"/>
                      </a:cubicBezTo>
                      <a:cubicBezTo>
                        <a:pt x="22541" y="27"/>
                        <a:pt x="21742" y="0"/>
                        <a:pt x="20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7" name="Google Shape;1997;p39"/>
                <p:cNvSpPr/>
                <p:nvPr/>
              </p:nvSpPr>
              <p:spPr>
                <a:xfrm>
                  <a:off x="3123979" y="1686243"/>
                  <a:ext cx="328535" cy="366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5" h="7941" extrusionOk="0">
                      <a:moveTo>
                        <a:pt x="5999" y="1"/>
                      </a:moveTo>
                      <a:cubicBezTo>
                        <a:pt x="4478" y="1"/>
                        <a:pt x="2764" y="1025"/>
                        <a:pt x="1590" y="2718"/>
                      </a:cubicBezTo>
                      <a:cubicBezTo>
                        <a:pt x="335" y="4543"/>
                        <a:pt x="0" y="6668"/>
                        <a:pt x="754" y="7941"/>
                      </a:cubicBezTo>
                      <a:cubicBezTo>
                        <a:pt x="2042" y="6735"/>
                        <a:pt x="3331" y="5597"/>
                        <a:pt x="4637" y="4526"/>
                      </a:cubicBezTo>
                      <a:cubicBezTo>
                        <a:pt x="5457" y="3053"/>
                        <a:pt x="6277" y="1613"/>
                        <a:pt x="7114" y="207"/>
                      </a:cubicBezTo>
                      <a:cubicBezTo>
                        <a:pt x="6763" y="68"/>
                        <a:pt x="6387" y="1"/>
                        <a:pt x="59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8" name="Google Shape;1998;p39"/>
                <p:cNvSpPr/>
                <p:nvPr/>
              </p:nvSpPr>
              <p:spPr>
                <a:xfrm>
                  <a:off x="3159533" y="1695801"/>
                  <a:ext cx="397290" cy="410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4" h="8899" extrusionOk="0">
                      <a:moveTo>
                        <a:pt x="6344" y="0"/>
                      </a:moveTo>
                      <a:cubicBezTo>
                        <a:pt x="5524" y="1423"/>
                        <a:pt x="4687" y="2863"/>
                        <a:pt x="3867" y="4319"/>
                      </a:cubicBezTo>
                      <a:cubicBezTo>
                        <a:pt x="2578" y="5390"/>
                        <a:pt x="1272" y="6528"/>
                        <a:pt x="0" y="7717"/>
                      </a:cubicBezTo>
                      <a:cubicBezTo>
                        <a:pt x="201" y="8068"/>
                        <a:pt x="486" y="8370"/>
                        <a:pt x="837" y="8554"/>
                      </a:cubicBezTo>
                      <a:cubicBezTo>
                        <a:pt x="1259" y="8788"/>
                        <a:pt x="1753" y="8899"/>
                        <a:pt x="2281" y="8899"/>
                      </a:cubicBezTo>
                      <a:cubicBezTo>
                        <a:pt x="3830" y="8899"/>
                        <a:pt x="5682" y="7950"/>
                        <a:pt x="6930" y="6378"/>
                      </a:cubicBezTo>
                      <a:cubicBezTo>
                        <a:pt x="8604" y="4269"/>
                        <a:pt x="8604" y="1524"/>
                        <a:pt x="6930" y="318"/>
                      </a:cubicBezTo>
                      <a:cubicBezTo>
                        <a:pt x="6746" y="184"/>
                        <a:pt x="6545" y="84"/>
                        <a:pt x="63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9" name="Google Shape;1999;p39"/>
                <p:cNvSpPr/>
                <p:nvPr/>
              </p:nvSpPr>
              <p:spPr>
                <a:xfrm>
                  <a:off x="3807218" y="1753749"/>
                  <a:ext cx="77297" cy="23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5090" extrusionOk="0">
                      <a:moveTo>
                        <a:pt x="1674" y="1"/>
                      </a:moveTo>
                      <a:cubicBezTo>
                        <a:pt x="1122" y="17"/>
                        <a:pt x="553" y="68"/>
                        <a:pt x="0" y="118"/>
                      </a:cubicBezTo>
                      <a:lnTo>
                        <a:pt x="0" y="5089"/>
                      </a:lnTo>
                      <a:cubicBezTo>
                        <a:pt x="553" y="5039"/>
                        <a:pt x="1122" y="4989"/>
                        <a:pt x="1674" y="4955"/>
                      </a:cubicBezTo>
                      <a:lnTo>
                        <a:pt x="167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0" name="Google Shape;2000;p39"/>
                <p:cNvSpPr/>
                <p:nvPr/>
              </p:nvSpPr>
              <p:spPr>
                <a:xfrm>
                  <a:off x="3681209" y="1885160"/>
                  <a:ext cx="77343" cy="11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2562" extrusionOk="0">
                      <a:moveTo>
                        <a:pt x="1675" y="0"/>
                      </a:moveTo>
                      <a:cubicBezTo>
                        <a:pt x="1122" y="84"/>
                        <a:pt x="570" y="168"/>
                        <a:pt x="1" y="251"/>
                      </a:cubicBezTo>
                      <a:lnTo>
                        <a:pt x="1" y="2561"/>
                      </a:lnTo>
                      <a:cubicBezTo>
                        <a:pt x="570" y="2461"/>
                        <a:pt x="1122" y="2394"/>
                        <a:pt x="1675" y="2310"/>
                      </a:cubicBezTo>
                      <a:lnTo>
                        <a:pt x="16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1" name="Google Shape;2001;p39"/>
                <p:cNvSpPr/>
                <p:nvPr/>
              </p:nvSpPr>
              <p:spPr>
                <a:xfrm>
                  <a:off x="3681209" y="1821763"/>
                  <a:ext cx="77343" cy="76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658" extrusionOk="0">
                      <a:moveTo>
                        <a:pt x="1675" y="1"/>
                      </a:moveTo>
                      <a:cubicBezTo>
                        <a:pt x="1122" y="84"/>
                        <a:pt x="570" y="168"/>
                        <a:pt x="1" y="252"/>
                      </a:cubicBezTo>
                      <a:lnTo>
                        <a:pt x="1" y="1658"/>
                      </a:lnTo>
                      <a:cubicBezTo>
                        <a:pt x="570" y="1574"/>
                        <a:pt x="1122" y="1490"/>
                        <a:pt x="1675" y="1423"/>
                      </a:cubicBezTo>
                      <a:lnTo>
                        <a:pt x="16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2" name="Google Shape;2002;p39"/>
                <p:cNvSpPr/>
                <p:nvPr/>
              </p:nvSpPr>
              <p:spPr>
                <a:xfrm>
                  <a:off x="3807218" y="1618506"/>
                  <a:ext cx="77297" cy="146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3165" extrusionOk="0">
                      <a:moveTo>
                        <a:pt x="1674" y="0"/>
                      </a:moveTo>
                      <a:cubicBezTo>
                        <a:pt x="1122" y="34"/>
                        <a:pt x="553" y="67"/>
                        <a:pt x="0" y="118"/>
                      </a:cubicBezTo>
                      <a:lnTo>
                        <a:pt x="0" y="3164"/>
                      </a:lnTo>
                      <a:cubicBezTo>
                        <a:pt x="553" y="3097"/>
                        <a:pt x="1122" y="3064"/>
                        <a:pt x="1674" y="3030"/>
                      </a:cubicBezTo>
                      <a:lnTo>
                        <a:pt x="167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39"/>
                <p:cNvSpPr/>
                <p:nvPr/>
              </p:nvSpPr>
              <p:spPr>
                <a:xfrm>
                  <a:off x="3932396" y="1791057"/>
                  <a:ext cx="77343" cy="189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4114" extrusionOk="0">
                      <a:moveTo>
                        <a:pt x="844" y="0"/>
                      </a:moveTo>
                      <a:cubicBezTo>
                        <a:pt x="566" y="0"/>
                        <a:pt x="285" y="5"/>
                        <a:pt x="1" y="13"/>
                      </a:cubicBezTo>
                      <a:lnTo>
                        <a:pt x="1" y="4114"/>
                      </a:lnTo>
                      <a:lnTo>
                        <a:pt x="1675" y="4114"/>
                      </a:lnTo>
                      <a:lnTo>
                        <a:pt x="1675" y="13"/>
                      </a:lnTo>
                      <a:cubicBezTo>
                        <a:pt x="1398" y="5"/>
                        <a:pt x="1122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39"/>
                <p:cNvSpPr/>
                <p:nvPr/>
              </p:nvSpPr>
              <p:spPr>
                <a:xfrm>
                  <a:off x="3932396" y="1709884"/>
                  <a:ext cx="77343" cy="8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889" extrusionOk="0">
                      <a:moveTo>
                        <a:pt x="844" y="1"/>
                      </a:moveTo>
                      <a:cubicBezTo>
                        <a:pt x="566" y="1"/>
                        <a:pt x="285" y="5"/>
                        <a:pt x="1" y="13"/>
                      </a:cubicBezTo>
                      <a:lnTo>
                        <a:pt x="1" y="1888"/>
                      </a:lnTo>
                      <a:cubicBezTo>
                        <a:pt x="285" y="1880"/>
                        <a:pt x="566" y="1875"/>
                        <a:pt x="844" y="1875"/>
                      </a:cubicBezTo>
                      <a:cubicBezTo>
                        <a:pt x="1122" y="1875"/>
                        <a:pt x="1398" y="1880"/>
                        <a:pt x="1675" y="1888"/>
                      </a:cubicBezTo>
                      <a:lnTo>
                        <a:pt x="1675" y="13"/>
                      </a:lnTo>
                      <a:cubicBezTo>
                        <a:pt x="1398" y="5"/>
                        <a:pt x="1122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5" name="Google Shape;2005;p39"/>
              <p:cNvGrpSpPr/>
              <p:nvPr/>
            </p:nvGrpSpPr>
            <p:grpSpPr>
              <a:xfrm>
                <a:off x="4950223" y="1503664"/>
                <a:ext cx="1111478" cy="795180"/>
                <a:chOff x="4782600" y="1510652"/>
                <a:chExt cx="1111478" cy="795180"/>
              </a:xfrm>
            </p:grpSpPr>
            <p:sp>
              <p:nvSpPr>
                <p:cNvPr id="2006" name="Google Shape;2006;p39"/>
                <p:cNvSpPr/>
                <p:nvPr/>
              </p:nvSpPr>
              <p:spPr>
                <a:xfrm>
                  <a:off x="4782600" y="1510652"/>
                  <a:ext cx="1111478" cy="795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221" extrusionOk="0">
                      <a:moveTo>
                        <a:pt x="3116" y="0"/>
                      </a:moveTo>
                      <a:cubicBezTo>
                        <a:pt x="2318" y="0"/>
                        <a:pt x="1524" y="27"/>
                        <a:pt x="737" y="81"/>
                      </a:cubicBezTo>
                      <a:cubicBezTo>
                        <a:pt x="318" y="114"/>
                        <a:pt x="0" y="466"/>
                        <a:pt x="0" y="884"/>
                      </a:cubicBezTo>
                      <a:lnTo>
                        <a:pt x="0" y="11095"/>
                      </a:lnTo>
                      <a:cubicBezTo>
                        <a:pt x="0" y="11112"/>
                        <a:pt x="17" y="11145"/>
                        <a:pt x="17" y="11162"/>
                      </a:cubicBezTo>
                      <a:cubicBezTo>
                        <a:pt x="33" y="11510"/>
                        <a:pt x="333" y="11784"/>
                        <a:pt x="678" y="11784"/>
                      </a:cubicBezTo>
                      <a:cubicBezTo>
                        <a:pt x="697" y="11784"/>
                        <a:pt x="717" y="11783"/>
                        <a:pt x="737" y="11781"/>
                      </a:cubicBezTo>
                      <a:cubicBezTo>
                        <a:pt x="1503" y="11731"/>
                        <a:pt x="2276" y="11705"/>
                        <a:pt x="3052" y="11705"/>
                      </a:cubicBezTo>
                      <a:cubicBezTo>
                        <a:pt x="9734" y="11705"/>
                        <a:pt x="16735" y="13567"/>
                        <a:pt x="23334" y="17121"/>
                      </a:cubicBezTo>
                      <a:cubicBezTo>
                        <a:pt x="23458" y="17188"/>
                        <a:pt x="23577" y="17220"/>
                        <a:pt x="23681" y="17220"/>
                      </a:cubicBezTo>
                      <a:cubicBezTo>
                        <a:pt x="23911" y="17220"/>
                        <a:pt x="24070" y="17063"/>
                        <a:pt x="24070" y="16786"/>
                      </a:cubicBezTo>
                      <a:lnTo>
                        <a:pt x="24070" y="6575"/>
                      </a:lnTo>
                      <a:cubicBezTo>
                        <a:pt x="24020" y="6090"/>
                        <a:pt x="23752" y="5655"/>
                        <a:pt x="23334" y="5420"/>
                      </a:cubicBezTo>
                      <a:cubicBezTo>
                        <a:pt x="16756" y="1863"/>
                        <a:pt x="9779" y="0"/>
                        <a:pt x="3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7" name="Google Shape;2007;p39"/>
                <p:cNvSpPr/>
                <p:nvPr/>
              </p:nvSpPr>
              <p:spPr>
                <a:xfrm>
                  <a:off x="4956492" y="1592426"/>
                  <a:ext cx="860286" cy="6005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1" h="13007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387" y="1875"/>
                        <a:pt x="18413" y="4905"/>
                      </a:cubicBezTo>
                      <a:lnTo>
                        <a:pt x="18413" y="12839"/>
                      </a:lnTo>
                      <a:cubicBezTo>
                        <a:pt x="12387" y="9793"/>
                        <a:pt x="6093" y="8152"/>
                        <a:pt x="0" y="8035"/>
                      </a:cubicBezTo>
                      <a:lnTo>
                        <a:pt x="0" y="8169"/>
                      </a:lnTo>
                      <a:cubicBezTo>
                        <a:pt x="6160" y="8253"/>
                        <a:pt x="12537" y="9910"/>
                        <a:pt x="18630" y="13006"/>
                      </a:cubicBezTo>
                      <a:lnTo>
                        <a:pt x="18630" y="4855"/>
                      </a:lnTo>
                      <a:cubicBezTo>
                        <a:pt x="12537" y="1758"/>
                        <a:pt x="6143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8" name="Google Shape;2008;p39"/>
                <p:cNvSpPr/>
                <p:nvPr/>
              </p:nvSpPr>
              <p:spPr>
                <a:xfrm>
                  <a:off x="4956492" y="1645756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34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804"/>
                      </a:lnTo>
                      <a:cubicBezTo>
                        <a:pt x="12404" y="1741"/>
                        <a:pt x="6076" y="118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39"/>
                <p:cNvSpPr/>
                <p:nvPr/>
              </p:nvSpPr>
              <p:spPr>
                <a:xfrm>
                  <a:off x="4956492" y="1699087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39"/>
                <p:cNvSpPr/>
                <p:nvPr/>
              </p:nvSpPr>
              <p:spPr>
                <a:xfrm>
                  <a:off x="4956492" y="1752418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404" y="1858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1" name="Google Shape;2011;p39"/>
                <p:cNvSpPr/>
                <p:nvPr/>
              </p:nvSpPr>
              <p:spPr>
                <a:xfrm>
                  <a:off x="4956492" y="1804964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2" name="Google Shape;2012;p39"/>
                <p:cNvSpPr/>
                <p:nvPr/>
              </p:nvSpPr>
              <p:spPr>
                <a:xfrm>
                  <a:off x="4956492" y="1858295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18"/>
                        <a:pt x="12404" y="1859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3" name="Google Shape;2013;p39"/>
                <p:cNvSpPr/>
                <p:nvPr/>
              </p:nvSpPr>
              <p:spPr>
                <a:xfrm>
                  <a:off x="4956492" y="1910841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35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2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39"/>
                <p:cNvSpPr/>
                <p:nvPr/>
              </p:nvSpPr>
              <p:spPr>
                <a:xfrm>
                  <a:off x="4898497" y="1620269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5" name="Google Shape;2015;p39"/>
                <p:cNvSpPr/>
                <p:nvPr/>
              </p:nvSpPr>
              <p:spPr>
                <a:xfrm>
                  <a:off x="4898497" y="1668936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6" name="Google Shape;2016;p39"/>
                <p:cNvSpPr/>
                <p:nvPr/>
              </p:nvSpPr>
              <p:spPr>
                <a:xfrm>
                  <a:off x="4898497" y="172688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7" name="Google Shape;2017;p39"/>
                <p:cNvSpPr/>
                <p:nvPr/>
              </p:nvSpPr>
              <p:spPr>
                <a:xfrm>
                  <a:off x="4898497" y="1774812"/>
                  <a:ext cx="29413" cy="1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9" extrusionOk="0">
                      <a:moveTo>
                        <a:pt x="1" y="1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8" name="Google Shape;2018;p39"/>
                <p:cNvSpPr/>
                <p:nvPr/>
              </p:nvSpPr>
              <p:spPr>
                <a:xfrm>
                  <a:off x="4898497" y="1832807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9" name="Google Shape;2019;p39"/>
                <p:cNvSpPr/>
                <p:nvPr/>
              </p:nvSpPr>
              <p:spPr>
                <a:xfrm>
                  <a:off x="4898497" y="188147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39"/>
                <p:cNvSpPr/>
                <p:nvPr/>
              </p:nvSpPr>
              <p:spPr>
                <a:xfrm>
                  <a:off x="4898497" y="1939469"/>
                  <a:ext cx="29413" cy="9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1" extrusionOk="0">
                      <a:moveTo>
                        <a:pt x="1" y="0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39"/>
                <p:cNvSpPr/>
                <p:nvPr/>
              </p:nvSpPr>
              <p:spPr>
                <a:xfrm>
                  <a:off x="4954183" y="1740828"/>
                  <a:ext cx="842509" cy="228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6" h="4955" extrusionOk="0">
                      <a:moveTo>
                        <a:pt x="2427" y="0"/>
                      </a:moveTo>
                      <a:cubicBezTo>
                        <a:pt x="2394" y="0"/>
                        <a:pt x="2377" y="17"/>
                        <a:pt x="2360" y="34"/>
                      </a:cubicBezTo>
                      <a:cubicBezTo>
                        <a:pt x="1573" y="1624"/>
                        <a:pt x="787" y="3231"/>
                        <a:pt x="17" y="4871"/>
                      </a:cubicBezTo>
                      <a:cubicBezTo>
                        <a:pt x="0" y="4905"/>
                        <a:pt x="17" y="4938"/>
                        <a:pt x="50" y="4955"/>
                      </a:cubicBezTo>
                      <a:lnTo>
                        <a:pt x="67" y="4955"/>
                      </a:lnTo>
                      <a:cubicBezTo>
                        <a:pt x="101" y="4955"/>
                        <a:pt x="117" y="4938"/>
                        <a:pt x="117" y="4921"/>
                      </a:cubicBezTo>
                      <a:cubicBezTo>
                        <a:pt x="887" y="3331"/>
                        <a:pt x="1640" y="1758"/>
                        <a:pt x="2410" y="218"/>
                      </a:cubicBezTo>
                      <a:cubicBezTo>
                        <a:pt x="2913" y="1323"/>
                        <a:pt x="3415" y="2444"/>
                        <a:pt x="3917" y="3566"/>
                      </a:cubicBezTo>
                      <a:cubicBezTo>
                        <a:pt x="3917" y="3582"/>
                        <a:pt x="3950" y="3599"/>
                        <a:pt x="3967" y="3616"/>
                      </a:cubicBezTo>
                      <a:cubicBezTo>
                        <a:pt x="3984" y="3616"/>
                        <a:pt x="4017" y="3616"/>
                        <a:pt x="4034" y="3599"/>
                      </a:cubicBezTo>
                      <a:cubicBezTo>
                        <a:pt x="4687" y="2846"/>
                        <a:pt x="5356" y="2126"/>
                        <a:pt x="6026" y="1423"/>
                      </a:cubicBezTo>
                      <a:cubicBezTo>
                        <a:pt x="6361" y="1959"/>
                        <a:pt x="6695" y="2494"/>
                        <a:pt x="7030" y="3047"/>
                      </a:cubicBezTo>
                      <a:cubicBezTo>
                        <a:pt x="7042" y="3071"/>
                        <a:pt x="7064" y="3087"/>
                        <a:pt x="7087" y="3087"/>
                      </a:cubicBezTo>
                      <a:cubicBezTo>
                        <a:pt x="7096" y="3087"/>
                        <a:pt x="7105" y="3085"/>
                        <a:pt x="7114" y="3080"/>
                      </a:cubicBezTo>
                      <a:cubicBezTo>
                        <a:pt x="8001" y="2712"/>
                        <a:pt x="8888" y="2377"/>
                        <a:pt x="9759" y="2059"/>
                      </a:cubicBezTo>
                      <a:cubicBezTo>
                        <a:pt x="10261" y="2695"/>
                        <a:pt x="10746" y="3348"/>
                        <a:pt x="11248" y="4018"/>
                      </a:cubicBezTo>
                      <a:cubicBezTo>
                        <a:pt x="11265" y="4034"/>
                        <a:pt x="11282" y="4034"/>
                        <a:pt x="11299" y="4051"/>
                      </a:cubicBezTo>
                      <a:lnTo>
                        <a:pt x="11349" y="4051"/>
                      </a:lnTo>
                      <a:cubicBezTo>
                        <a:pt x="11968" y="3499"/>
                        <a:pt x="12587" y="2963"/>
                        <a:pt x="13223" y="2427"/>
                      </a:cubicBezTo>
                      <a:cubicBezTo>
                        <a:pt x="13575" y="2059"/>
                        <a:pt x="13927" y="1691"/>
                        <a:pt x="14295" y="1323"/>
                      </a:cubicBezTo>
                      <a:cubicBezTo>
                        <a:pt x="15600" y="1457"/>
                        <a:pt x="16906" y="1641"/>
                        <a:pt x="18195" y="1908"/>
                      </a:cubicBezTo>
                      <a:cubicBezTo>
                        <a:pt x="18228" y="1908"/>
                        <a:pt x="18245" y="1892"/>
                        <a:pt x="18245" y="1842"/>
                      </a:cubicBezTo>
                      <a:cubicBezTo>
                        <a:pt x="18228" y="1808"/>
                        <a:pt x="18195" y="1775"/>
                        <a:pt x="18161" y="1758"/>
                      </a:cubicBezTo>
                      <a:cubicBezTo>
                        <a:pt x="16856" y="1507"/>
                        <a:pt x="15550" y="1306"/>
                        <a:pt x="14228" y="1189"/>
                      </a:cubicBezTo>
                      <a:cubicBezTo>
                        <a:pt x="14211" y="1189"/>
                        <a:pt x="14211" y="1189"/>
                        <a:pt x="14194" y="1205"/>
                      </a:cubicBezTo>
                      <a:cubicBezTo>
                        <a:pt x="13826" y="1557"/>
                        <a:pt x="13475" y="1942"/>
                        <a:pt x="13106" y="2310"/>
                      </a:cubicBezTo>
                      <a:cubicBezTo>
                        <a:pt x="12504" y="2829"/>
                        <a:pt x="11901" y="3348"/>
                        <a:pt x="11299" y="3884"/>
                      </a:cubicBezTo>
                      <a:cubicBezTo>
                        <a:pt x="10813" y="3231"/>
                        <a:pt x="10328" y="2595"/>
                        <a:pt x="9826" y="1959"/>
                      </a:cubicBezTo>
                      <a:cubicBezTo>
                        <a:pt x="9813" y="1934"/>
                        <a:pt x="9792" y="1919"/>
                        <a:pt x="9768" y="1919"/>
                      </a:cubicBezTo>
                      <a:cubicBezTo>
                        <a:pt x="9760" y="1919"/>
                        <a:pt x="9751" y="1921"/>
                        <a:pt x="9742" y="1925"/>
                      </a:cubicBezTo>
                      <a:cubicBezTo>
                        <a:pt x="8871" y="2227"/>
                        <a:pt x="7984" y="2578"/>
                        <a:pt x="7114" y="2946"/>
                      </a:cubicBezTo>
                      <a:cubicBezTo>
                        <a:pt x="6779" y="2377"/>
                        <a:pt x="6444" y="1842"/>
                        <a:pt x="6110" y="1289"/>
                      </a:cubicBezTo>
                      <a:cubicBezTo>
                        <a:pt x="6093" y="1272"/>
                        <a:pt x="6076" y="1256"/>
                        <a:pt x="6043" y="1256"/>
                      </a:cubicBezTo>
                      <a:cubicBezTo>
                        <a:pt x="6038" y="1251"/>
                        <a:pt x="6033" y="1249"/>
                        <a:pt x="6028" y="1249"/>
                      </a:cubicBezTo>
                      <a:cubicBezTo>
                        <a:pt x="6016" y="1249"/>
                        <a:pt x="6004" y="1261"/>
                        <a:pt x="5992" y="1272"/>
                      </a:cubicBezTo>
                      <a:cubicBezTo>
                        <a:pt x="5323" y="1975"/>
                        <a:pt x="4670" y="2695"/>
                        <a:pt x="4001" y="3432"/>
                      </a:cubicBezTo>
                      <a:cubicBezTo>
                        <a:pt x="3498" y="2293"/>
                        <a:pt x="2980" y="1155"/>
                        <a:pt x="2477" y="50"/>
                      </a:cubicBezTo>
                      <a:cubicBezTo>
                        <a:pt x="2477" y="17"/>
                        <a:pt x="2444" y="0"/>
                        <a:pt x="24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22" name="Google Shape;2022;p39"/>
              <p:cNvSpPr/>
              <p:nvPr/>
            </p:nvSpPr>
            <p:spPr>
              <a:xfrm>
                <a:off x="3381354" y="4233148"/>
                <a:ext cx="2381337" cy="242003"/>
              </a:xfrm>
              <a:custGeom>
                <a:avLst/>
                <a:gdLst/>
                <a:ahLst/>
                <a:cxnLst/>
                <a:rect l="l" t="t" r="r" b="b"/>
                <a:pathLst>
                  <a:path w="51572" h="5241" extrusionOk="0">
                    <a:moveTo>
                      <a:pt x="5022" y="1"/>
                    </a:moveTo>
                    <a:cubicBezTo>
                      <a:pt x="4704" y="1"/>
                      <a:pt x="4386" y="118"/>
                      <a:pt x="4151" y="336"/>
                    </a:cubicBezTo>
                    <a:lnTo>
                      <a:pt x="620" y="3734"/>
                    </a:lnTo>
                    <a:cubicBezTo>
                      <a:pt x="0" y="4320"/>
                      <a:pt x="519" y="5240"/>
                      <a:pt x="1473" y="5240"/>
                    </a:cubicBezTo>
                    <a:lnTo>
                      <a:pt x="50082" y="5240"/>
                    </a:lnTo>
                    <a:cubicBezTo>
                      <a:pt x="51053" y="5240"/>
                      <a:pt x="51572" y="4320"/>
                      <a:pt x="50952" y="3734"/>
                    </a:cubicBezTo>
                    <a:lnTo>
                      <a:pt x="47404" y="336"/>
                    </a:lnTo>
                    <a:cubicBezTo>
                      <a:pt x="47169" y="118"/>
                      <a:pt x="46868" y="1"/>
                      <a:pt x="46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9"/>
              <p:cNvSpPr/>
              <p:nvPr/>
            </p:nvSpPr>
            <p:spPr>
              <a:xfrm>
                <a:off x="4793405" y="2938571"/>
                <a:ext cx="795364" cy="1449249"/>
              </a:xfrm>
              <a:custGeom>
                <a:avLst/>
                <a:gdLst/>
                <a:ahLst/>
                <a:cxnLst/>
                <a:rect l="l" t="t" r="r" b="b"/>
                <a:pathLst>
                  <a:path w="17225" h="31386" extrusionOk="0">
                    <a:moveTo>
                      <a:pt x="0" y="1"/>
                    </a:moveTo>
                    <a:lnTo>
                      <a:pt x="9089" y="17894"/>
                    </a:lnTo>
                    <a:cubicBezTo>
                      <a:pt x="8855" y="17894"/>
                      <a:pt x="8671" y="18095"/>
                      <a:pt x="8671" y="18330"/>
                    </a:cubicBezTo>
                    <a:cubicBezTo>
                      <a:pt x="8671" y="18380"/>
                      <a:pt x="8688" y="18430"/>
                      <a:pt x="8704" y="18480"/>
                    </a:cubicBezTo>
                    <a:lnTo>
                      <a:pt x="15249" y="31386"/>
                    </a:lnTo>
                    <a:lnTo>
                      <a:pt x="17224" y="31386"/>
                    </a:lnTo>
                    <a:lnTo>
                      <a:pt x="10596" y="18330"/>
                    </a:lnTo>
                    <a:cubicBezTo>
                      <a:pt x="10435" y="18007"/>
                      <a:pt x="10102" y="17793"/>
                      <a:pt x="9749" y="17793"/>
                    </a:cubicBezTo>
                    <a:cubicBezTo>
                      <a:pt x="9735" y="17793"/>
                      <a:pt x="9722" y="17793"/>
                      <a:pt x="9709" y="17794"/>
                    </a:cubicBezTo>
                    <a:lnTo>
                      <a:pt x="9675" y="17794"/>
                    </a:lnTo>
                    <a:lnTo>
                      <a:pt x="6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9"/>
              <p:cNvSpPr/>
              <p:nvPr/>
            </p:nvSpPr>
            <p:spPr>
              <a:xfrm>
                <a:off x="3541347" y="2977218"/>
                <a:ext cx="769830" cy="1410600"/>
              </a:xfrm>
              <a:custGeom>
                <a:avLst/>
                <a:gdLst/>
                <a:ahLst/>
                <a:cxnLst/>
                <a:rect l="l" t="t" r="r" b="b"/>
                <a:pathLst>
                  <a:path w="16672" h="30549" extrusionOk="0">
                    <a:moveTo>
                      <a:pt x="16086" y="1"/>
                    </a:moveTo>
                    <a:lnTo>
                      <a:pt x="7281" y="17426"/>
                    </a:lnTo>
                    <a:cubicBezTo>
                      <a:pt x="6880" y="17426"/>
                      <a:pt x="6495" y="17660"/>
                      <a:pt x="6311" y="18028"/>
                    </a:cubicBezTo>
                    <a:lnTo>
                      <a:pt x="0" y="30549"/>
                    </a:lnTo>
                    <a:lnTo>
                      <a:pt x="1942" y="30549"/>
                    </a:lnTo>
                    <a:lnTo>
                      <a:pt x="8252" y="18028"/>
                    </a:lnTo>
                    <a:cubicBezTo>
                      <a:pt x="8286" y="17978"/>
                      <a:pt x="8286" y="17911"/>
                      <a:pt x="8286" y="17844"/>
                    </a:cubicBezTo>
                    <a:cubicBezTo>
                      <a:pt x="8302" y="17610"/>
                      <a:pt x="8118" y="17426"/>
                      <a:pt x="7884" y="17426"/>
                    </a:cubicBezTo>
                    <a:lnTo>
                      <a:pt x="166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9"/>
              <p:cNvSpPr/>
              <p:nvPr/>
            </p:nvSpPr>
            <p:spPr>
              <a:xfrm>
                <a:off x="3623260" y="4256373"/>
                <a:ext cx="1897515" cy="111328"/>
              </a:xfrm>
              <a:custGeom>
                <a:avLst/>
                <a:gdLst/>
                <a:ahLst/>
                <a:cxnLst/>
                <a:rect l="l" t="t" r="r" b="b"/>
                <a:pathLst>
                  <a:path w="41094" h="2411" extrusionOk="0">
                    <a:moveTo>
                      <a:pt x="20539" y="0"/>
                    </a:moveTo>
                    <a:cubicBezTo>
                      <a:pt x="9207" y="0"/>
                      <a:pt x="0" y="553"/>
                      <a:pt x="0" y="1205"/>
                    </a:cubicBezTo>
                    <a:cubicBezTo>
                      <a:pt x="0" y="1875"/>
                      <a:pt x="9207" y="2410"/>
                      <a:pt x="20539" y="2410"/>
                    </a:cubicBezTo>
                    <a:cubicBezTo>
                      <a:pt x="31887" y="2410"/>
                      <a:pt x="41093" y="1875"/>
                      <a:pt x="41093" y="1205"/>
                    </a:cubicBezTo>
                    <a:cubicBezTo>
                      <a:pt x="41093" y="553"/>
                      <a:pt x="31887" y="0"/>
                      <a:pt x="20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9"/>
              <p:cNvSpPr/>
              <p:nvPr/>
            </p:nvSpPr>
            <p:spPr>
              <a:xfrm>
                <a:off x="4021281" y="4069323"/>
                <a:ext cx="97429" cy="183222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3968" extrusionOk="0">
                    <a:moveTo>
                      <a:pt x="1" y="0"/>
                    </a:moveTo>
                    <a:lnTo>
                      <a:pt x="402" y="3951"/>
                    </a:lnTo>
                    <a:lnTo>
                      <a:pt x="2110" y="3967"/>
                    </a:lnTo>
                    <a:lnTo>
                      <a:pt x="1708" y="1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9"/>
              <p:cNvSpPr/>
              <p:nvPr/>
            </p:nvSpPr>
            <p:spPr>
              <a:xfrm>
                <a:off x="5086334" y="4059257"/>
                <a:ext cx="202524" cy="188625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4085" extrusionOk="0">
                    <a:moveTo>
                      <a:pt x="1574" y="1"/>
                    </a:moveTo>
                    <a:lnTo>
                      <a:pt x="0" y="603"/>
                    </a:lnTo>
                    <a:lnTo>
                      <a:pt x="2812" y="4085"/>
                    </a:lnTo>
                    <a:lnTo>
                      <a:pt x="4386" y="3482"/>
                    </a:lnTo>
                    <a:lnTo>
                      <a:pt x="1574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9"/>
              <p:cNvSpPr/>
              <p:nvPr/>
            </p:nvSpPr>
            <p:spPr>
              <a:xfrm>
                <a:off x="5078576" y="4193715"/>
                <a:ext cx="252808" cy="136909"/>
              </a:xfrm>
              <a:custGeom>
                <a:avLst/>
                <a:gdLst/>
                <a:ahLst/>
                <a:cxnLst/>
                <a:rect l="l" t="t" r="r" b="b"/>
                <a:pathLst>
                  <a:path w="5475" h="2965" extrusionOk="0">
                    <a:moveTo>
                      <a:pt x="4323" y="1"/>
                    </a:moveTo>
                    <a:cubicBezTo>
                      <a:pt x="4300" y="1"/>
                      <a:pt x="4276" y="6"/>
                      <a:pt x="4253" y="18"/>
                    </a:cubicBezTo>
                    <a:lnTo>
                      <a:pt x="2411" y="922"/>
                    </a:lnTo>
                    <a:cubicBezTo>
                      <a:pt x="2328" y="972"/>
                      <a:pt x="2244" y="1056"/>
                      <a:pt x="2210" y="1156"/>
                    </a:cubicBezTo>
                    <a:cubicBezTo>
                      <a:pt x="2010" y="1658"/>
                      <a:pt x="1574" y="1910"/>
                      <a:pt x="286" y="2194"/>
                    </a:cubicBezTo>
                    <a:cubicBezTo>
                      <a:pt x="1" y="2261"/>
                      <a:pt x="101" y="2964"/>
                      <a:pt x="788" y="2964"/>
                    </a:cubicBezTo>
                    <a:cubicBezTo>
                      <a:pt x="2294" y="2964"/>
                      <a:pt x="3064" y="2679"/>
                      <a:pt x="3516" y="2462"/>
                    </a:cubicBezTo>
                    <a:cubicBezTo>
                      <a:pt x="4253" y="2077"/>
                      <a:pt x="4704" y="1893"/>
                      <a:pt x="5307" y="1625"/>
                    </a:cubicBezTo>
                    <a:cubicBezTo>
                      <a:pt x="5324" y="1608"/>
                      <a:pt x="5341" y="1591"/>
                      <a:pt x="5357" y="1591"/>
                    </a:cubicBezTo>
                    <a:cubicBezTo>
                      <a:pt x="5458" y="1508"/>
                      <a:pt x="5474" y="1340"/>
                      <a:pt x="5391" y="1240"/>
                    </a:cubicBezTo>
                    <a:lnTo>
                      <a:pt x="4437" y="52"/>
                    </a:lnTo>
                    <a:cubicBezTo>
                      <a:pt x="4404" y="19"/>
                      <a:pt x="4365" y="1"/>
                      <a:pt x="4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9"/>
              <p:cNvSpPr/>
              <p:nvPr/>
            </p:nvSpPr>
            <p:spPr>
              <a:xfrm>
                <a:off x="3874447" y="4243213"/>
                <a:ext cx="272894" cy="88933"/>
              </a:xfrm>
              <a:custGeom>
                <a:avLst/>
                <a:gdLst/>
                <a:ahLst/>
                <a:cxnLst/>
                <a:rect l="l" t="t" r="r" b="b"/>
                <a:pathLst>
                  <a:path w="5910" h="1926" extrusionOk="0">
                    <a:moveTo>
                      <a:pt x="3599" y="1"/>
                    </a:moveTo>
                    <a:cubicBezTo>
                      <a:pt x="3449" y="1"/>
                      <a:pt x="3315" y="34"/>
                      <a:pt x="3181" y="118"/>
                    </a:cubicBezTo>
                    <a:cubicBezTo>
                      <a:pt x="2042" y="787"/>
                      <a:pt x="1607" y="804"/>
                      <a:pt x="285" y="1072"/>
                    </a:cubicBezTo>
                    <a:cubicBezTo>
                      <a:pt x="0" y="1139"/>
                      <a:pt x="168" y="1825"/>
                      <a:pt x="854" y="1842"/>
                    </a:cubicBezTo>
                    <a:cubicBezTo>
                      <a:pt x="1156" y="1851"/>
                      <a:pt x="1393" y="1854"/>
                      <a:pt x="1595" y="1854"/>
                    </a:cubicBezTo>
                    <a:cubicBezTo>
                      <a:pt x="2050" y="1854"/>
                      <a:pt x="2331" y="1838"/>
                      <a:pt x="2789" y="1838"/>
                    </a:cubicBezTo>
                    <a:cubicBezTo>
                      <a:pt x="2906" y="1838"/>
                      <a:pt x="3035" y="1839"/>
                      <a:pt x="3181" y="1842"/>
                    </a:cubicBezTo>
                    <a:cubicBezTo>
                      <a:pt x="4018" y="1859"/>
                      <a:pt x="4972" y="1909"/>
                      <a:pt x="5641" y="1926"/>
                    </a:cubicBezTo>
                    <a:lnTo>
                      <a:pt x="5691" y="1926"/>
                    </a:lnTo>
                    <a:cubicBezTo>
                      <a:pt x="5825" y="1892"/>
                      <a:pt x="5909" y="1775"/>
                      <a:pt x="5876" y="1641"/>
                    </a:cubicBezTo>
                    <a:lnTo>
                      <a:pt x="5574" y="134"/>
                    </a:lnTo>
                    <a:cubicBezTo>
                      <a:pt x="5558" y="68"/>
                      <a:pt x="5491" y="17"/>
                      <a:pt x="5424" y="17"/>
                    </a:cubicBezTo>
                    <a:lnTo>
                      <a:pt x="35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9"/>
              <p:cNvSpPr/>
              <p:nvPr/>
            </p:nvSpPr>
            <p:spPr>
              <a:xfrm>
                <a:off x="3801769" y="2381344"/>
                <a:ext cx="556547" cy="369492"/>
              </a:xfrm>
              <a:custGeom>
                <a:avLst/>
                <a:gdLst/>
                <a:ahLst/>
                <a:cxnLst/>
                <a:rect l="l" t="t" r="r" b="b"/>
                <a:pathLst>
                  <a:path w="12053" h="8002" extrusionOk="0">
                    <a:moveTo>
                      <a:pt x="9843" y="0"/>
                    </a:moveTo>
                    <a:cubicBezTo>
                      <a:pt x="9693" y="235"/>
                      <a:pt x="9508" y="503"/>
                      <a:pt x="9358" y="754"/>
                    </a:cubicBezTo>
                    <a:cubicBezTo>
                      <a:pt x="9190" y="1021"/>
                      <a:pt x="9006" y="1273"/>
                      <a:pt x="8839" y="1524"/>
                    </a:cubicBezTo>
                    <a:cubicBezTo>
                      <a:pt x="8487" y="2042"/>
                      <a:pt x="8119" y="2545"/>
                      <a:pt x="7751" y="3030"/>
                    </a:cubicBezTo>
                    <a:cubicBezTo>
                      <a:pt x="7383" y="3515"/>
                      <a:pt x="6981" y="3967"/>
                      <a:pt x="6579" y="4419"/>
                    </a:cubicBezTo>
                    <a:cubicBezTo>
                      <a:pt x="6194" y="4838"/>
                      <a:pt x="5776" y="5223"/>
                      <a:pt x="5324" y="5574"/>
                    </a:cubicBezTo>
                    <a:lnTo>
                      <a:pt x="5173" y="5692"/>
                    </a:lnTo>
                    <a:lnTo>
                      <a:pt x="5140" y="5708"/>
                    </a:lnTo>
                    <a:lnTo>
                      <a:pt x="5140" y="5725"/>
                    </a:lnTo>
                    <a:cubicBezTo>
                      <a:pt x="5123" y="5725"/>
                      <a:pt x="5123" y="5742"/>
                      <a:pt x="5106" y="5742"/>
                    </a:cubicBezTo>
                    <a:cubicBezTo>
                      <a:pt x="5083" y="5745"/>
                      <a:pt x="5060" y="5746"/>
                      <a:pt x="5037" y="5746"/>
                    </a:cubicBezTo>
                    <a:cubicBezTo>
                      <a:pt x="4927" y="5746"/>
                      <a:pt x="4818" y="5713"/>
                      <a:pt x="4721" y="5658"/>
                    </a:cubicBezTo>
                    <a:cubicBezTo>
                      <a:pt x="4253" y="5407"/>
                      <a:pt x="3834" y="5089"/>
                      <a:pt x="3466" y="4704"/>
                    </a:cubicBezTo>
                    <a:cubicBezTo>
                      <a:pt x="3031" y="4269"/>
                      <a:pt x="2629" y="3817"/>
                      <a:pt x="2244" y="3348"/>
                    </a:cubicBezTo>
                    <a:cubicBezTo>
                      <a:pt x="1859" y="2863"/>
                      <a:pt x="1474" y="2361"/>
                      <a:pt x="1122" y="1858"/>
                    </a:cubicBezTo>
                    <a:lnTo>
                      <a:pt x="1" y="2444"/>
                    </a:lnTo>
                    <a:cubicBezTo>
                      <a:pt x="520" y="3716"/>
                      <a:pt x="1189" y="4905"/>
                      <a:pt x="2010" y="5993"/>
                    </a:cubicBezTo>
                    <a:cubicBezTo>
                      <a:pt x="2227" y="6277"/>
                      <a:pt x="2478" y="6545"/>
                      <a:pt x="2729" y="6813"/>
                    </a:cubicBezTo>
                    <a:cubicBezTo>
                      <a:pt x="3014" y="7098"/>
                      <a:pt x="3332" y="7349"/>
                      <a:pt x="3667" y="7549"/>
                    </a:cubicBezTo>
                    <a:cubicBezTo>
                      <a:pt x="4119" y="7834"/>
                      <a:pt x="4621" y="7985"/>
                      <a:pt x="5140" y="8001"/>
                    </a:cubicBezTo>
                    <a:cubicBezTo>
                      <a:pt x="5441" y="8001"/>
                      <a:pt x="5759" y="7934"/>
                      <a:pt x="6044" y="7817"/>
                    </a:cubicBezTo>
                    <a:cubicBezTo>
                      <a:pt x="6111" y="7801"/>
                      <a:pt x="6177" y="7767"/>
                      <a:pt x="6244" y="7734"/>
                    </a:cubicBezTo>
                    <a:lnTo>
                      <a:pt x="6345" y="7667"/>
                    </a:lnTo>
                    <a:lnTo>
                      <a:pt x="6412" y="7633"/>
                    </a:lnTo>
                    <a:lnTo>
                      <a:pt x="6663" y="7483"/>
                    </a:lnTo>
                    <a:cubicBezTo>
                      <a:pt x="7265" y="7081"/>
                      <a:pt x="7835" y="6629"/>
                      <a:pt x="8337" y="6127"/>
                    </a:cubicBezTo>
                    <a:cubicBezTo>
                      <a:pt x="8839" y="5641"/>
                      <a:pt x="9308" y="5139"/>
                      <a:pt x="9743" y="4603"/>
                    </a:cubicBezTo>
                    <a:cubicBezTo>
                      <a:pt x="10178" y="4085"/>
                      <a:pt x="10580" y="3549"/>
                      <a:pt x="10965" y="2997"/>
                    </a:cubicBezTo>
                    <a:cubicBezTo>
                      <a:pt x="11149" y="2712"/>
                      <a:pt x="11333" y="2444"/>
                      <a:pt x="11517" y="2160"/>
                    </a:cubicBezTo>
                    <a:cubicBezTo>
                      <a:pt x="11701" y="1875"/>
                      <a:pt x="11869" y="1591"/>
                      <a:pt x="12053" y="1273"/>
                    </a:cubicBezTo>
                    <a:lnTo>
                      <a:pt x="984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9"/>
              <p:cNvSpPr/>
              <p:nvPr/>
            </p:nvSpPr>
            <p:spPr>
              <a:xfrm>
                <a:off x="4100147" y="2326813"/>
                <a:ext cx="304524" cy="318146"/>
              </a:xfrm>
              <a:custGeom>
                <a:avLst/>
                <a:gdLst/>
                <a:ahLst/>
                <a:cxnLst/>
                <a:rect l="l" t="t" r="r" b="b"/>
                <a:pathLst>
                  <a:path w="6595" h="6890" extrusionOk="0">
                    <a:moveTo>
                      <a:pt x="4676" y="0"/>
                    </a:moveTo>
                    <a:cubicBezTo>
                      <a:pt x="4040" y="0"/>
                      <a:pt x="3315" y="311"/>
                      <a:pt x="2661" y="964"/>
                    </a:cubicBezTo>
                    <a:cubicBezTo>
                      <a:pt x="1657" y="2018"/>
                      <a:pt x="770" y="3190"/>
                      <a:pt x="0" y="4445"/>
                    </a:cubicBezTo>
                    <a:lnTo>
                      <a:pt x="2929" y="6889"/>
                    </a:lnTo>
                    <a:cubicBezTo>
                      <a:pt x="2929" y="6889"/>
                      <a:pt x="6595" y="3106"/>
                      <a:pt x="6344" y="1516"/>
                    </a:cubicBezTo>
                    <a:cubicBezTo>
                      <a:pt x="6183" y="530"/>
                      <a:pt x="5506" y="0"/>
                      <a:pt x="46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9"/>
              <p:cNvSpPr/>
              <p:nvPr/>
            </p:nvSpPr>
            <p:spPr>
              <a:xfrm>
                <a:off x="3763251" y="2401430"/>
                <a:ext cx="95121" cy="114468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479" extrusionOk="0">
                    <a:moveTo>
                      <a:pt x="955" y="1"/>
                    </a:moveTo>
                    <a:lnTo>
                      <a:pt x="1" y="1591"/>
                    </a:lnTo>
                    <a:cubicBezTo>
                      <a:pt x="1" y="1591"/>
                      <a:pt x="262" y="2478"/>
                      <a:pt x="1141" y="2478"/>
                    </a:cubicBezTo>
                    <a:cubicBezTo>
                      <a:pt x="1258" y="2478"/>
                      <a:pt x="1385" y="2463"/>
                      <a:pt x="1524" y="2428"/>
                    </a:cubicBezTo>
                    <a:lnTo>
                      <a:pt x="2059" y="1591"/>
                    </a:lnTo>
                    <a:lnTo>
                      <a:pt x="955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9"/>
              <p:cNvSpPr/>
              <p:nvPr/>
            </p:nvSpPr>
            <p:spPr>
              <a:xfrm>
                <a:off x="3726257" y="2381344"/>
                <a:ext cx="82746" cy="93551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2026" extrusionOk="0">
                    <a:moveTo>
                      <a:pt x="603" y="0"/>
                    </a:moveTo>
                    <a:lnTo>
                      <a:pt x="1" y="1574"/>
                    </a:lnTo>
                    <a:lnTo>
                      <a:pt x="838" y="2026"/>
                    </a:lnTo>
                    <a:lnTo>
                      <a:pt x="1792" y="436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9"/>
              <p:cNvSpPr/>
              <p:nvPr/>
            </p:nvSpPr>
            <p:spPr>
              <a:xfrm>
                <a:off x="4209117" y="2281655"/>
                <a:ext cx="554192" cy="727349"/>
              </a:xfrm>
              <a:custGeom>
                <a:avLst/>
                <a:gdLst/>
                <a:ahLst/>
                <a:cxnLst/>
                <a:rect l="l" t="t" r="r" b="b"/>
                <a:pathLst>
                  <a:path w="12002" h="15752" extrusionOk="0">
                    <a:moveTo>
                      <a:pt x="8955" y="0"/>
                    </a:moveTo>
                    <a:cubicBezTo>
                      <a:pt x="8738" y="0"/>
                      <a:pt x="8537" y="0"/>
                      <a:pt x="8302" y="17"/>
                    </a:cubicBezTo>
                    <a:cubicBezTo>
                      <a:pt x="8068" y="34"/>
                      <a:pt x="7817" y="50"/>
                      <a:pt x="7583" y="67"/>
                    </a:cubicBezTo>
                    <a:cubicBezTo>
                      <a:pt x="6311" y="151"/>
                      <a:pt x="5038" y="318"/>
                      <a:pt x="3800" y="569"/>
                    </a:cubicBezTo>
                    <a:cubicBezTo>
                      <a:pt x="3649" y="603"/>
                      <a:pt x="3499" y="636"/>
                      <a:pt x="3348" y="670"/>
                    </a:cubicBezTo>
                    <a:cubicBezTo>
                      <a:pt x="3080" y="737"/>
                      <a:pt x="2829" y="820"/>
                      <a:pt x="2578" y="887"/>
                    </a:cubicBezTo>
                    <a:cubicBezTo>
                      <a:pt x="1841" y="1122"/>
                      <a:pt x="1289" y="1356"/>
                      <a:pt x="1289" y="1356"/>
                    </a:cubicBezTo>
                    <a:cubicBezTo>
                      <a:pt x="1289" y="1356"/>
                      <a:pt x="0" y="6645"/>
                      <a:pt x="3097" y="15751"/>
                    </a:cubicBezTo>
                    <a:cubicBezTo>
                      <a:pt x="5775" y="15400"/>
                      <a:pt x="10696" y="14747"/>
                      <a:pt x="12002" y="14579"/>
                    </a:cubicBezTo>
                    <a:cubicBezTo>
                      <a:pt x="11884" y="13291"/>
                      <a:pt x="10361" y="7466"/>
                      <a:pt x="10545" y="1289"/>
                    </a:cubicBezTo>
                    <a:cubicBezTo>
                      <a:pt x="10545" y="586"/>
                      <a:pt x="9976" y="0"/>
                      <a:pt x="9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9"/>
              <p:cNvSpPr/>
              <p:nvPr/>
            </p:nvSpPr>
            <p:spPr>
              <a:xfrm>
                <a:off x="4364909" y="2086108"/>
                <a:ext cx="193566" cy="282360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6115" extrusionOk="0">
                    <a:moveTo>
                      <a:pt x="3255" y="0"/>
                    </a:moveTo>
                    <a:lnTo>
                      <a:pt x="1196" y="2293"/>
                    </a:lnTo>
                    <a:cubicBezTo>
                      <a:pt x="1564" y="3214"/>
                      <a:pt x="1731" y="4218"/>
                      <a:pt x="409" y="4721"/>
                    </a:cubicBezTo>
                    <a:cubicBezTo>
                      <a:pt x="124" y="5230"/>
                      <a:pt x="1" y="6115"/>
                      <a:pt x="1010" y="6115"/>
                    </a:cubicBezTo>
                    <a:cubicBezTo>
                      <a:pt x="1128" y="6115"/>
                      <a:pt x="1262" y="6103"/>
                      <a:pt x="1413" y="6076"/>
                    </a:cubicBezTo>
                    <a:cubicBezTo>
                      <a:pt x="2853" y="5842"/>
                      <a:pt x="3623" y="4972"/>
                      <a:pt x="4192" y="4218"/>
                    </a:cubicBezTo>
                    <a:cubicBezTo>
                      <a:pt x="3238" y="3515"/>
                      <a:pt x="3171" y="1256"/>
                      <a:pt x="325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9"/>
              <p:cNvSpPr/>
              <p:nvPr/>
            </p:nvSpPr>
            <p:spPr>
              <a:xfrm>
                <a:off x="4285628" y="1919744"/>
                <a:ext cx="148683" cy="130906"/>
              </a:xfrm>
              <a:custGeom>
                <a:avLst/>
                <a:gdLst/>
                <a:ahLst/>
                <a:cxnLst/>
                <a:rect l="l" t="t" r="r" b="b"/>
                <a:pathLst>
                  <a:path w="3220" h="2835" extrusionOk="0">
                    <a:moveTo>
                      <a:pt x="1139" y="0"/>
                    </a:moveTo>
                    <a:cubicBezTo>
                      <a:pt x="1065" y="0"/>
                      <a:pt x="992" y="18"/>
                      <a:pt x="921" y="55"/>
                    </a:cubicBezTo>
                    <a:cubicBezTo>
                      <a:pt x="184" y="440"/>
                      <a:pt x="0" y="2783"/>
                      <a:pt x="1674" y="2833"/>
                    </a:cubicBezTo>
                    <a:cubicBezTo>
                      <a:pt x="1691" y="2834"/>
                      <a:pt x="1707" y="2834"/>
                      <a:pt x="1723" y="2834"/>
                    </a:cubicBezTo>
                    <a:cubicBezTo>
                      <a:pt x="3219" y="2834"/>
                      <a:pt x="2091" y="0"/>
                      <a:pt x="1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9"/>
              <p:cNvSpPr/>
              <p:nvPr/>
            </p:nvSpPr>
            <p:spPr>
              <a:xfrm>
                <a:off x="4298741" y="1894210"/>
                <a:ext cx="234246" cy="303462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6572" extrusionOk="0">
                    <a:moveTo>
                      <a:pt x="2775" y="0"/>
                    </a:moveTo>
                    <a:cubicBezTo>
                      <a:pt x="2532" y="0"/>
                      <a:pt x="2284" y="39"/>
                      <a:pt x="2043" y="122"/>
                    </a:cubicBezTo>
                    <a:cubicBezTo>
                      <a:pt x="369" y="691"/>
                      <a:pt x="1" y="3135"/>
                      <a:pt x="269" y="4658"/>
                    </a:cubicBezTo>
                    <a:cubicBezTo>
                      <a:pt x="462" y="5797"/>
                      <a:pt x="1461" y="6571"/>
                      <a:pt x="2496" y="6571"/>
                    </a:cubicBezTo>
                    <a:cubicBezTo>
                      <a:pt x="2983" y="6571"/>
                      <a:pt x="3478" y="6400"/>
                      <a:pt x="3901" y="6014"/>
                    </a:cubicBezTo>
                    <a:cubicBezTo>
                      <a:pt x="4805" y="5211"/>
                      <a:pt x="4822" y="4223"/>
                      <a:pt x="5022" y="2566"/>
                    </a:cubicBezTo>
                    <a:cubicBezTo>
                      <a:pt x="5073" y="2215"/>
                      <a:pt x="5039" y="1863"/>
                      <a:pt x="4922" y="1528"/>
                    </a:cubicBezTo>
                    <a:cubicBezTo>
                      <a:pt x="4603" y="585"/>
                      <a:pt x="3714" y="0"/>
                      <a:pt x="277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9"/>
              <p:cNvSpPr/>
              <p:nvPr/>
            </p:nvSpPr>
            <p:spPr>
              <a:xfrm>
                <a:off x="4277871" y="1827581"/>
                <a:ext cx="323133" cy="242373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5249" extrusionOk="0">
                    <a:moveTo>
                      <a:pt x="2346" y="1"/>
                    </a:moveTo>
                    <a:cubicBezTo>
                      <a:pt x="1407" y="1"/>
                      <a:pt x="1892" y="1030"/>
                      <a:pt x="1892" y="1030"/>
                    </a:cubicBezTo>
                    <a:cubicBezTo>
                      <a:pt x="1892" y="1030"/>
                      <a:pt x="1446" y="804"/>
                      <a:pt x="1008" y="804"/>
                    </a:cubicBezTo>
                    <a:cubicBezTo>
                      <a:pt x="636" y="804"/>
                      <a:pt x="269" y="966"/>
                      <a:pt x="185" y="1565"/>
                    </a:cubicBezTo>
                    <a:cubicBezTo>
                      <a:pt x="1" y="2888"/>
                      <a:pt x="3951" y="2904"/>
                      <a:pt x="4420" y="2971"/>
                    </a:cubicBezTo>
                    <a:cubicBezTo>
                      <a:pt x="4288" y="3565"/>
                      <a:pt x="4676" y="5249"/>
                      <a:pt x="5168" y="5249"/>
                    </a:cubicBezTo>
                    <a:cubicBezTo>
                      <a:pt x="5175" y="5249"/>
                      <a:pt x="5183" y="5248"/>
                      <a:pt x="5190" y="5248"/>
                    </a:cubicBezTo>
                    <a:cubicBezTo>
                      <a:pt x="6998" y="4712"/>
                      <a:pt x="6646" y="2285"/>
                      <a:pt x="5675" y="2218"/>
                    </a:cubicBezTo>
                    <a:cubicBezTo>
                      <a:pt x="6043" y="1498"/>
                      <a:pt x="4905" y="678"/>
                      <a:pt x="3047" y="126"/>
                    </a:cubicBezTo>
                    <a:cubicBezTo>
                      <a:pt x="2754" y="38"/>
                      <a:pt x="2524" y="1"/>
                      <a:pt x="2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9"/>
              <p:cNvSpPr/>
              <p:nvPr/>
            </p:nvSpPr>
            <p:spPr>
              <a:xfrm>
                <a:off x="4483484" y="2011122"/>
                <a:ext cx="9124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845" extrusionOk="0">
                    <a:moveTo>
                      <a:pt x="0" y="1"/>
                    </a:moveTo>
                    <a:lnTo>
                      <a:pt x="0" y="838"/>
                    </a:lnTo>
                    <a:lnTo>
                      <a:pt x="1691" y="838"/>
                    </a:lnTo>
                    <a:cubicBezTo>
                      <a:pt x="1701" y="842"/>
                      <a:pt x="1711" y="844"/>
                      <a:pt x="1719" y="844"/>
                    </a:cubicBezTo>
                    <a:cubicBezTo>
                      <a:pt x="1741" y="844"/>
                      <a:pt x="1758" y="833"/>
                      <a:pt x="1758" y="821"/>
                    </a:cubicBezTo>
                    <a:lnTo>
                      <a:pt x="1975" y="218"/>
                    </a:lnTo>
                    <a:cubicBezTo>
                      <a:pt x="1975" y="201"/>
                      <a:pt x="1975" y="185"/>
                      <a:pt x="1975" y="185"/>
                    </a:cubicBezTo>
                    <a:cubicBezTo>
                      <a:pt x="1975" y="151"/>
                      <a:pt x="1942" y="118"/>
                      <a:pt x="19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9"/>
              <p:cNvSpPr/>
              <p:nvPr/>
            </p:nvSpPr>
            <p:spPr>
              <a:xfrm>
                <a:off x="4486347" y="2036610"/>
                <a:ext cx="85285" cy="8930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934" extrusionOk="0">
                    <a:moveTo>
                      <a:pt x="1026" y="1"/>
                    </a:moveTo>
                    <a:cubicBezTo>
                      <a:pt x="474" y="1"/>
                      <a:pt x="139" y="671"/>
                      <a:pt x="56" y="1139"/>
                    </a:cubicBezTo>
                    <a:cubicBezTo>
                      <a:pt x="1" y="1564"/>
                      <a:pt x="204" y="1933"/>
                      <a:pt x="565" y="1933"/>
                    </a:cubicBezTo>
                    <a:cubicBezTo>
                      <a:pt x="644" y="1933"/>
                      <a:pt x="732" y="1915"/>
                      <a:pt x="825" y="1876"/>
                    </a:cubicBezTo>
                    <a:cubicBezTo>
                      <a:pt x="1210" y="1708"/>
                      <a:pt x="1512" y="1407"/>
                      <a:pt x="1662" y="1005"/>
                    </a:cubicBezTo>
                    <a:cubicBezTo>
                      <a:pt x="1847" y="537"/>
                      <a:pt x="1579" y="1"/>
                      <a:pt x="1026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9"/>
              <p:cNvSpPr/>
              <p:nvPr/>
            </p:nvSpPr>
            <p:spPr>
              <a:xfrm>
                <a:off x="3852007" y="2969507"/>
                <a:ext cx="770661" cy="1177185"/>
              </a:xfrm>
              <a:custGeom>
                <a:avLst/>
                <a:gdLst/>
                <a:ahLst/>
                <a:cxnLst/>
                <a:rect l="l" t="t" r="r" b="b"/>
                <a:pathLst>
                  <a:path w="16690" h="25494" extrusionOk="0">
                    <a:moveTo>
                      <a:pt x="16689" y="0"/>
                    </a:moveTo>
                    <a:lnTo>
                      <a:pt x="10831" y="770"/>
                    </a:lnTo>
                    <a:cubicBezTo>
                      <a:pt x="10831" y="770"/>
                      <a:pt x="1" y="7198"/>
                      <a:pt x="68" y="12337"/>
                    </a:cubicBezTo>
                    <a:cubicBezTo>
                      <a:pt x="135" y="17660"/>
                      <a:pt x="3265" y="25443"/>
                      <a:pt x="3265" y="25443"/>
                    </a:cubicBezTo>
                    <a:lnTo>
                      <a:pt x="6111" y="25493"/>
                    </a:lnTo>
                    <a:cubicBezTo>
                      <a:pt x="6111" y="25493"/>
                      <a:pt x="4855" y="14714"/>
                      <a:pt x="4571" y="11952"/>
                    </a:cubicBezTo>
                    <a:cubicBezTo>
                      <a:pt x="6177" y="11065"/>
                      <a:pt x="11584" y="7600"/>
                      <a:pt x="16187" y="4604"/>
                    </a:cubicBezTo>
                    <a:cubicBezTo>
                      <a:pt x="16438" y="3064"/>
                      <a:pt x="16606" y="1540"/>
                      <a:pt x="166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9"/>
              <p:cNvSpPr/>
              <p:nvPr/>
            </p:nvSpPr>
            <p:spPr>
              <a:xfrm>
                <a:off x="4468801" y="2951730"/>
                <a:ext cx="751313" cy="1198057"/>
              </a:xfrm>
              <a:custGeom>
                <a:avLst/>
                <a:gdLst/>
                <a:ahLst/>
                <a:cxnLst/>
                <a:rect l="l" t="t" r="r" b="b"/>
                <a:pathLst>
                  <a:path w="16271" h="25946" extrusionOk="0">
                    <a:moveTo>
                      <a:pt x="6378" y="0"/>
                    </a:moveTo>
                    <a:lnTo>
                      <a:pt x="0" y="837"/>
                    </a:lnTo>
                    <a:cubicBezTo>
                      <a:pt x="0" y="837"/>
                      <a:pt x="703" y="10981"/>
                      <a:pt x="3181" y="15216"/>
                    </a:cubicBezTo>
                    <a:cubicBezTo>
                      <a:pt x="5909" y="19869"/>
                      <a:pt x="13743" y="25945"/>
                      <a:pt x="13743" y="25945"/>
                    </a:cubicBezTo>
                    <a:lnTo>
                      <a:pt x="16270" y="24774"/>
                    </a:lnTo>
                    <a:cubicBezTo>
                      <a:pt x="16270" y="24774"/>
                      <a:pt x="11081" y="18497"/>
                      <a:pt x="8236" y="14094"/>
                    </a:cubicBezTo>
                    <a:cubicBezTo>
                      <a:pt x="5005" y="9056"/>
                      <a:pt x="7097" y="4202"/>
                      <a:pt x="63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9"/>
              <p:cNvSpPr/>
              <p:nvPr/>
            </p:nvSpPr>
            <p:spPr>
              <a:xfrm>
                <a:off x="5063893" y="4060827"/>
                <a:ext cx="170894" cy="112898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2445" extrusionOk="0">
                    <a:moveTo>
                      <a:pt x="3198" y="0"/>
                    </a:moveTo>
                    <a:lnTo>
                      <a:pt x="1" y="1607"/>
                    </a:lnTo>
                    <a:lnTo>
                      <a:pt x="871" y="2444"/>
                    </a:lnTo>
                    <a:lnTo>
                      <a:pt x="3700" y="954"/>
                    </a:lnTo>
                    <a:lnTo>
                      <a:pt x="31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9"/>
              <p:cNvSpPr/>
              <p:nvPr/>
            </p:nvSpPr>
            <p:spPr>
              <a:xfrm>
                <a:off x="3971044" y="4092502"/>
                <a:ext cx="174726" cy="56472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1223" extrusionOk="0">
                    <a:moveTo>
                      <a:pt x="1" y="1"/>
                    </a:moveTo>
                    <a:lnTo>
                      <a:pt x="386" y="1172"/>
                    </a:lnTo>
                    <a:lnTo>
                      <a:pt x="3767" y="1222"/>
                    </a:lnTo>
                    <a:lnTo>
                      <a:pt x="3784" y="1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9"/>
              <p:cNvSpPr/>
              <p:nvPr/>
            </p:nvSpPr>
            <p:spPr>
              <a:xfrm>
                <a:off x="4398478" y="2015786"/>
                <a:ext cx="15469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88" extrusionOk="0">
                    <a:moveTo>
                      <a:pt x="184" y="0"/>
                    </a:moveTo>
                    <a:cubicBezTo>
                      <a:pt x="84" y="0"/>
                      <a:pt x="0" y="100"/>
                      <a:pt x="0" y="234"/>
                    </a:cubicBezTo>
                    <a:cubicBezTo>
                      <a:pt x="0" y="368"/>
                      <a:pt x="67" y="485"/>
                      <a:pt x="151" y="485"/>
                    </a:cubicBezTo>
                    <a:cubicBezTo>
                      <a:pt x="156" y="487"/>
                      <a:pt x="162" y="487"/>
                      <a:pt x="167" y="487"/>
                    </a:cubicBezTo>
                    <a:cubicBezTo>
                      <a:pt x="245" y="487"/>
                      <a:pt x="318" y="376"/>
                      <a:pt x="318" y="251"/>
                    </a:cubicBezTo>
                    <a:cubicBezTo>
                      <a:pt x="335" y="117"/>
                      <a:pt x="268" y="0"/>
                      <a:pt x="18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9"/>
              <p:cNvSpPr/>
              <p:nvPr/>
            </p:nvSpPr>
            <p:spPr>
              <a:xfrm>
                <a:off x="4327369" y="2011815"/>
                <a:ext cx="16254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88" extrusionOk="0">
                    <a:moveTo>
                      <a:pt x="168" y="1"/>
                    </a:moveTo>
                    <a:cubicBezTo>
                      <a:pt x="90" y="1"/>
                      <a:pt x="17" y="111"/>
                      <a:pt x="17" y="237"/>
                    </a:cubicBezTo>
                    <a:cubicBezTo>
                      <a:pt x="0" y="371"/>
                      <a:pt x="67" y="488"/>
                      <a:pt x="168" y="488"/>
                    </a:cubicBezTo>
                    <a:cubicBezTo>
                      <a:pt x="251" y="488"/>
                      <a:pt x="335" y="387"/>
                      <a:pt x="335" y="253"/>
                    </a:cubicBezTo>
                    <a:cubicBezTo>
                      <a:pt x="352" y="120"/>
                      <a:pt x="285" y="2"/>
                      <a:pt x="184" y="2"/>
                    </a:cubicBezTo>
                    <a:cubicBezTo>
                      <a:pt x="179" y="1"/>
                      <a:pt x="174" y="1"/>
                      <a:pt x="16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9"/>
              <p:cNvSpPr/>
              <p:nvPr/>
            </p:nvSpPr>
            <p:spPr>
              <a:xfrm>
                <a:off x="4331987" y="2028114"/>
                <a:ext cx="33292" cy="59566"/>
              </a:xfrm>
              <a:custGeom>
                <a:avLst/>
                <a:gdLst/>
                <a:ahLst/>
                <a:cxnLst/>
                <a:rect l="l" t="t" r="r" b="b"/>
                <a:pathLst>
                  <a:path w="721" h="1290" extrusionOk="0">
                    <a:moveTo>
                      <a:pt x="720" y="1"/>
                    </a:moveTo>
                    <a:cubicBezTo>
                      <a:pt x="536" y="403"/>
                      <a:pt x="285" y="771"/>
                      <a:pt x="1" y="1106"/>
                    </a:cubicBezTo>
                    <a:cubicBezTo>
                      <a:pt x="144" y="1223"/>
                      <a:pt x="318" y="1289"/>
                      <a:pt x="490" y="1289"/>
                    </a:cubicBezTo>
                    <a:cubicBezTo>
                      <a:pt x="540" y="1289"/>
                      <a:pt x="588" y="1284"/>
                      <a:pt x="637" y="1273"/>
                    </a:cubicBezTo>
                    <a:lnTo>
                      <a:pt x="720" y="1"/>
                    </a:lnTo>
                    <a:close/>
                  </a:path>
                </a:pathLst>
              </a:custGeom>
              <a:solidFill>
                <a:srgbClr val="A027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9"/>
              <p:cNvSpPr/>
              <p:nvPr/>
            </p:nvSpPr>
            <p:spPr>
              <a:xfrm>
                <a:off x="4376822" y="2083800"/>
                <a:ext cx="47191" cy="21656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69" extrusionOk="0">
                    <a:moveTo>
                      <a:pt x="1005" y="0"/>
                    </a:moveTo>
                    <a:cubicBezTo>
                      <a:pt x="988" y="0"/>
                      <a:pt x="955" y="0"/>
                      <a:pt x="938" y="17"/>
                    </a:cubicBezTo>
                    <a:cubicBezTo>
                      <a:pt x="740" y="245"/>
                      <a:pt x="447" y="390"/>
                      <a:pt x="144" y="390"/>
                    </a:cubicBezTo>
                    <a:cubicBezTo>
                      <a:pt x="113" y="390"/>
                      <a:pt x="82" y="388"/>
                      <a:pt x="51" y="385"/>
                    </a:cubicBezTo>
                    <a:cubicBezTo>
                      <a:pt x="34" y="385"/>
                      <a:pt x="0" y="402"/>
                      <a:pt x="0" y="419"/>
                    </a:cubicBezTo>
                    <a:cubicBezTo>
                      <a:pt x="0" y="452"/>
                      <a:pt x="34" y="469"/>
                      <a:pt x="51" y="469"/>
                    </a:cubicBezTo>
                    <a:lnTo>
                      <a:pt x="218" y="469"/>
                    </a:lnTo>
                    <a:cubicBezTo>
                      <a:pt x="519" y="452"/>
                      <a:pt x="821" y="301"/>
                      <a:pt x="1005" y="67"/>
                    </a:cubicBezTo>
                    <a:cubicBezTo>
                      <a:pt x="1021" y="50"/>
                      <a:pt x="1021" y="17"/>
                      <a:pt x="100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9"/>
              <p:cNvSpPr/>
              <p:nvPr/>
            </p:nvSpPr>
            <p:spPr>
              <a:xfrm>
                <a:off x="4406189" y="1987943"/>
                <a:ext cx="33292" cy="2244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86" extrusionOk="0">
                    <a:moveTo>
                      <a:pt x="67" y="0"/>
                    </a:moveTo>
                    <a:cubicBezTo>
                      <a:pt x="34" y="0"/>
                      <a:pt x="0" y="34"/>
                      <a:pt x="0" y="67"/>
                    </a:cubicBezTo>
                    <a:cubicBezTo>
                      <a:pt x="0" y="118"/>
                      <a:pt x="34" y="151"/>
                      <a:pt x="84" y="151"/>
                    </a:cubicBezTo>
                    <a:cubicBezTo>
                      <a:pt x="285" y="168"/>
                      <a:pt x="469" y="268"/>
                      <a:pt x="570" y="452"/>
                    </a:cubicBezTo>
                    <a:cubicBezTo>
                      <a:pt x="586" y="469"/>
                      <a:pt x="620" y="486"/>
                      <a:pt x="637" y="486"/>
                    </a:cubicBezTo>
                    <a:cubicBezTo>
                      <a:pt x="653" y="486"/>
                      <a:pt x="670" y="469"/>
                      <a:pt x="687" y="469"/>
                    </a:cubicBezTo>
                    <a:cubicBezTo>
                      <a:pt x="720" y="452"/>
                      <a:pt x="720" y="402"/>
                      <a:pt x="703" y="352"/>
                    </a:cubicBezTo>
                    <a:cubicBezTo>
                      <a:pt x="570" y="134"/>
                      <a:pt x="335" y="0"/>
                      <a:pt x="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9"/>
              <p:cNvSpPr/>
              <p:nvPr/>
            </p:nvSpPr>
            <p:spPr>
              <a:xfrm>
                <a:off x="4311116" y="1981848"/>
                <a:ext cx="36386" cy="16946"/>
              </a:xfrm>
              <a:custGeom>
                <a:avLst/>
                <a:gdLst/>
                <a:ahLst/>
                <a:cxnLst/>
                <a:rect l="l" t="t" r="r" b="b"/>
                <a:pathLst>
                  <a:path w="788" h="367" extrusionOk="0">
                    <a:moveTo>
                      <a:pt x="573" y="1"/>
                    </a:moveTo>
                    <a:cubicBezTo>
                      <a:pt x="369" y="1"/>
                      <a:pt x="169" y="81"/>
                      <a:pt x="34" y="216"/>
                    </a:cubicBezTo>
                    <a:cubicBezTo>
                      <a:pt x="1" y="250"/>
                      <a:pt x="1" y="300"/>
                      <a:pt x="34" y="333"/>
                    </a:cubicBezTo>
                    <a:cubicBezTo>
                      <a:pt x="34" y="350"/>
                      <a:pt x="51" y="350"/>
                      <a:pt x="68" y="367"/>
                    </a:cubicBezTo>
                    <a:cubicBezTo>
                      <a:pt x="84" y="367"/>
                      <a:pt x="118" y="367"/>
                      <a:pt x="135" y="350"/>
                    </a:cubicBezTo>
                    <a:cubicBezTo>
                      <a:pt x="260" y="225"/>
                      <a:pt x="420" y="157"/>
                      <a:pt x="585" y="157"/>
                    </a:cubicBezTo>
                    <a:cubicBezTo>
                      <a:pt x="619" y="157"/>
                      <a:pt x="653" y="160"/>
                      <a:pt x="687" y="166"/>
                    </a:cubicBezTo>
                    <a:cubicBezTo>
                      <a:pt x="693" y="169"/>
                      <a:pt x="700" y="170"/>
                      <a:pt x="707" y="170"/>
                    </a:cubicBezTo>
                    <a:cubicBezTo>
                      <a:pt x="737" y="170"/>
                      <a:pt x="771" y="143"/>
                      <a:pt x="771" y="116"/>
                    </a:cubicBezTo>
                    <a:cubicBezTo>
                      <a:pt x="787" y="66"/>
                      <a:pt x="754" y="15"/>
                      <a:pt x="720" y="15"/>
                    </a:cubicBezTo>
                    <a:cubicBezTo>
                      <a:pt x="672" y="6"/>
                      <a:pt x="622" y="1"/>
                      <a:pt x="57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9"/>
              <p:cNvSpPr/>
              <p:nvPr/>
            </p:nvSpPr>
            <p:spPr>
              <a:xfrm>
                <a:off x="4626439" y="2304049"/>
                <a:ext cx="429797" cy="364090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7885" extrusionOk="0">
                    <a:moveTo>
                      <a:pt x="821" y="1"/>
                    </a:moveTo>
                    <a:lnTo>
                      <a:pt x="1" y="2411"/>
                    </a:lnTo>
                    <a:lnTo>
                      <a:pt x="2763" y="3398"/>
                    </a:lnTo>
                    <a:cubicBezTo>
                      <a:pt x="3683" y="3733"/>
                      <a:pt x="4621" y="4068"/>
                      <a:pt x="5525" y="4436"/>
                    </a:cubicBezTo>
                    <a:cubicBezTo>
                      <a:pt x="5742" y="4520"/>
                      <a:pt x="5977" y="4604"/>
                      <a:pt x="6194" y="4704"/>
                    </a:cubicBezTo>
                    <a:lnTo>
                      <a:pt x="6512" y="4821"/>
                    </a:lnTo>
                    <a:cubicBezTo>
                      <a:pt x="6613" y="4871"/>
                      <a:pt x="6696" y="4905"/>
                      <a:pt x="6763" y="4938"/>
                    </a:cubicBezTo>
                    <a:cubicBezTo>
                      <a:pt x="6897" y="4989"/>
                      <a:pt x="7014" y="5072"/>
                      <a:pt x="7132" y="5156"/>
                    </a:cubicBezTo>
                    <a:cubicBezTo>
                      <a:pt x="7199" y="5206"/>
                      <a:pt x="7232" y="5206"/>
                      <a:pt x="7232" y="5206"/>
                    </a:cubicBezTo>
                    <a:cubicBezTo>
                      <a:pt x="7249" y="5206"/>
                      <a:pt x="7282" y="5256"/>
                      <a:pt x="7249" y="5390"/>
                    </a:cubicBezTo>
                    <a:cubicBezTo>
                      <a:pt x="7199" y="5558"/>
                      <a:pt x="7115" y="5708"/>
                      <a:pt x="7014" y="5842"/>
                    </a:cubicBezTo>
                    <a:cubicBezTo>
                      <a:pt x="6763" y="6177"/>
                      <a:pt x="6462" y="6495"/>
                      <a:pt x="6144" y="6796"/>
                    </a:cubicBezTo>
                    <a:lnTo>
                      <a:pt x="6763" y="7884"/>
                    </a:lnTo>
                    <a:cubicBezTo>
                      <a:pt x="7031" y="7784"/>
                      <a:pt x="7282" y="7667"/>
                      <a:pt x="7533" y="7533"/>
                    </a:cubicBezTo>
                    <a:cubicBezTo>
                      <a:pt x="7784" y="7382"/>
                      <a:pt x="8035" y="7215"/>
                      <a:pt x="8253" y="7031"/>
                    </a:cubicBezTo>
                    <a:cubicBezTo>
                      <a:pt x="8504" y="6813"/>
                      <a:pt x="8722" y="6562"/>
                      <a:pt x="8906" y="6277"/>
                    </a:cubicBezTo>
                    <a:cubicBezTo>
                      <a:pt x="9023" y="6110"/>
                      <a:pt x="9107" y="5926"/>
                      <a:pt x="9157" y="5725"/>
                    </a:cubicBezTo>
                    <a:cubicBezTo>
                      <a:pt x="9308" y="5256"/>
                      <a:pt x="9274" y="4754"/>
                      <a:pt x="9073" y="4319"/>
                    </a:cubicBezTo>
                    <a:cubicBezTo>
                      <a:pt x="8990" y="4101"/>
                      <a:pt x="8872" y="3917"/>
                      <a:pt x="8738" y="3750"/>
                    </a:cubicBezTo>
                    <a:cubicBezTo>
                      <a:pt x="8504" y="3465"/>
                      <a:pt x="8236" y="3231"/>
                      <a:pt x="7935" y="3030"/>
                    </a:cubicBezTo>
                    <a:cubicBezTo>
                      <a:pt x="7801" y="2947"/>
                      <a:pt x="7667" y="2863"/>
                      <a:pt x="7533" y="2796"/>
                    </a:cubicBezTo>
                    <a:lnTo>
                      <a:pt x="7433" y="2729"/>
                    </a:lnTo>
                    <a:lnTo>
                      <a:pt x="7332" y="2695"/>
                    </a:lnTo>
                    <a:lnTo>
                      <a:pt x="7165" y="2595"/>
                    </a:lnTo>
                    <a:cubicBezTo>
                      <a:pt x="6931" y="2478"/>
                      <a:pt x="6713" y="2377"/>
                      <a:pt x="6479" y="2260"/>
                    </a:cubicBezTo>
                    <a:cubicBezTo>
                      <a:pt x="5558" y="1825"/>
                      <a:pt x="4621" y="1423"/>
                      <a:pt x="3683" y="1038"/>
                    </a:cubicBezTo>
                    <a:cubicBezTo>
                      <a:pt x="2729" y="670"/>
                      <a:pt x="1792" y="319"/>
                      <a:pt x="821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9"/>
              <p:cNvSpPr/>
              <p:nvPr/>
            </p:nvSpPr>
            <p:spPr>
              <a:xfrm>
                <a:off x="4536815" y="2276945"/>
                <a:ext cx="342434" cy="245097"/>
              </a:xfrm>
              <a:custGeom>
                <a:avLst/>
                <a:gdLst/>
                <a:ahLst/>
                <a:cxnLst/>
                <a:rect l="l" t="t" r="r" b="b"/>
                <a:pathLst>
                  <a:path w="7416" h="5308" extrusionOk="0">
                    <a:moveTo>
                      <a:pt x="2461" y="0"/>
                    </a:moveTo>
                    <a:cubicBezTo>
                      <a:pt x="2166" y="0"/>
                      <a:pt x="1908" y="46"/>
                      <a:pt x="1708" y="152"/>
                    </a:cubicBezTo>
                    <a:cubicBezTo>
                      <a:pt x="0" y="1073"/>
                      <a:pt x="17" y="2747"/>
                      <a:pt x="2042" y="3734"/>
                    </a:cubicBezTo>
                    <a:cubicBezTo>
                      <a:pt x="3348" y="4354"/>
                      <a:pt x="4670" y="4873"/>
                      <a:pt x="6043" y="5308"/>
                    </a:cubicBezTo>
                    <a:lnTo>
                      <a:pt x="7415" y="1692"/>
                    </a:lnTo>
                    <a:cubicBezTo>
                      <a:pt x="7415" y="1692"/>
                      <a:pt x="4254" y="0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9"/>
              <p:cNvSpPr/>
              <p:nvPr/>
            </p:nvSpPr>
            <p:spPr>
              <a:xfrm>
                <a:off x="4852138" y="2611660"/>
                <a:ext cx="105925" cy="102832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2227" extrusionOk="0">
                    <a:moveTo>
                      <a:pt x="1541" y="0"/>
                    </a:moveTo>
                    <a:lnTo>
                      <a:pt x="1" y="687"/>
                    </a:lnTo>
                    <a:lnTo>
                      <a:pt x="1139" y="2227"/>
                    </a:lnTo>
                    <a:cubicBezTo>
                      <a:pt x="1139" y="2227"/>
                      <a:pt x="2227" y="1540"/>
                      <a:pt x="2294" y="888"/>
                    </a:cubicBezTo>
                    <a:lnTo>
                      <a:pt x="154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9"/>
              <p:cNvSpPr/>
              <p:nvPr/>
            </p:nvSpPr>
            <p:spPr>
              <a:xfrm>
                <a:off x="4801246" y="2641681"/>
                <a:ext cx="104402" cy="103617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44" extrusionOk="0">
                    <a:moveTo>
                      <a:pt x="1122" y="1"/>
                    </a:moveTo>
                    <a:lnTo>
                      <a:pt x="0" y="1273"/>
                    </a:lnTo>
                    <a:lnTo>
                      <a:pt x="1674" y="2244"/>
                    </a:lnTo>
                    <a:lnTo>
                      <a:pt x="2260" y="1541"/>
                    </a:lnTo>
                    <a:lnTo>
                      <a:pt x="1122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9"/>
              <p:cNvSpPr/>
              <p:nvPr/>
            </p:nvSpPr>
            <p:spPr>
              <a:xfrm>
                <a:off x="4255476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69" y="0"/>
                    </a:moveTo>
                    <a:cubicBezTo>
                      <a:pt x="201" y="34"/>
                      <a:pt x="0" y="285"/>
                      <a:pt x="34" y="553"/>
                    </a:cubicBezTo>
                    <a:lnTo>
                      <a:pt x="134" y="1524"/>
                    </a:lnTo>
                    <a:cubicBezTo>
                      <a:pt x="168" y="1842"/>
                      <a:pt x="419" y="2076"/>
                      <a:pt x="737" y="2093"/>
                    </a:cubicBezTo>
                    <a:lnTo>
                      <a:pt x="4135" y="2093"/>
                    </a:lnTo>
                    <a:cubicBezTo>
                      <a:pt x="4152" y="2093"/>
                      <a:pt x="4185" y="2076"/>
                      <a:pt x="4202" y="2076"/>
                    </a:cubicBezTo>
                    <a:cubicBezTo>
                      <a:pt x="4470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3" y="235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9"/>
              <p:cNvSpPr/>
              <p:nvPr/>
            </p:nvSpPr>
            <p:spPr>
              <a:xfrm>
                <a:off x="4290245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1" y="0"/>
                    </a:moveTo>
                    <a:lnTo>
                      <a:pt x="202" y="2093"/>
                    </a:lnTo>
                    <a:lnTo>
                      <a:pt x="369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9"/>
              <p:cNvSpPr/>
              <p:nvPr/>
            </p:nvSpPr>
            <p:spPr>
              <a:xfrm>
                <a:off x="4419348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0" y="0"/>
                    </a:moveTo>
                    <a:lnTo>
                      <a:pt x="201" y="2093"/>
                    </a:lnTo>
                    <a:lnTo>
                      <a:pt x="368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9"/>
              <p:cNvSpPr/>
              <p:nvPr/>
            </p:nvSpPr>
            <p:spPr>
              <a:xfrm>
                <a:off x="4403095" y="1982540"/>
                <a:ext cx="24796" cy="932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202" extrusionOk="0">
                    <a:moveTo>
                      <a:pt x="51" y="0"/>
                    </a:moveTo>
                    <a:cubicBezTo>
                      <a:pt x="17" y="51"/>
                      <a:pt x="1" y="84"/>
                      <a:pt x="1" y="101"/>
                    </a:cubicBezTo>
                    <a:cubicBezTo>
                      <a:pt x="1" y="134"/>
                      <a:pt x="17" y="151"/>
                      <a:pt x="51" y="201"/>
                    </a:cubicBezTo>
                    <a:lnTo>
                      <a:pt x="486" y="201"/>
                    </a:lnTo>
                    <a:cubicBezTo>
                      <a:pt x="519" y="151"/>
                      <a:pt x="536" y="134"/>
                      <a:pt x="536" y="101"/>
                    </a:cubicBezTo>
                    <a:cubicBezTo>
                      <a:pt x="536" y="84"/>
                      <a:pt x="519" y="51"/>
                      <a:pt x="4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9"/>
              <p:cNvSpPr/>
              <p:nvPr/>
            </p:nvSpPr>
            <p:spPr>
              <a:xfrm>
                <a:off x="4259355" y="1982540"/>
                <a:ext cx="122133" cy="3634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787" extrusionOk="0">
                    <a:moveTo>
                      <a:pt x="402" y="0"/>
                    </a:moveTo>
                    <a:cubicBezTo>
                      <a:pt x="385" y="67"/>
                      <a:pt x="368" y="67"/>
                      <a:pt x="368" y="67"/>
                    </a:cubicBezTo>
                    <a:cubicBezTo>
                      <a:pt x="151" y="84"/>
                      <a:pt x="0" y="268"/>
                      <a:pt x="17" y="486"/>
                    </a:cubicBezTo>
                    <a:lnTo>
                      <a:pt x="34" y="737"/>
                    </a:lnTo>
                    <a:cubicBezTo>
                      <a:pt x="50" y="770"/>
                      <a:pt x="67" y="787"/>
                      <a:pt x="84" y="787"/>
                    </a:cubicBezTo>
                    <a:lnTo>
                      <a:pt x="101" y="787"/>
                    </a:lnTo>
                    <a:cubicBezTo>
                      <a:pt x="117" y="787"/>
                      <a:pt x="151" y="770"/>
                      <a:pt x="134" y="737"/>
                    </a:cubicBezTo>
                    <a:lnTo>
                      <a:pt x="117" y="486"/>
                    </a:lnTo>
                    <a:lnTo>
                      <a:pt x="117" y="436"/>
                    </a:lnTo>
                    <a:cubicBezTo>
                      <a:pt x="117" y="302"/>
                      <a:pt x="222" y="195"/>
                      <a:pt x="350" y="195"/>
                    </a:cubicBezTo>
                    <a:cubicBezTo>
                      <a:pt x="367" y="195"/>
                      <a:pt x="384" y="197"/>
                      <a:pt x="402" y="201"/>
                    </a:cubicBezTo>
                    <a:lnTo>
                      <a:pt x="2595" y="201"/>
                    </a:lnTo>
                    <a:cubicBezTo>
                      <a:pt x="2628" y="168"/>
                      <a:pt x="2645" y="151"/>
                      <a:pt x="2645" y="117"/>
                    </a:cubicBezTo>
                    <a:cubicBezTo>
                      <a:pt x="2645" y="84"/>
                      <a:pt x="2628" y="67"/>
                      <a:pt x="2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9"/>
              <p:cNvSpPr/>
              <p:nvPr/>
            </p:nvSpPr>
            <p:spPr>
              <a:xfrm>
                <a:off x="4310331" y="2001102"/>
                <a:ext cx="102093" cy="20132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436" extrusionOk="0">
                    <a:moveTo>
                      <a:pt x="135" y="0"/>
                    </a:moveTo>
                    <a:cubicBezTo>
                      <a:pt x="51" y="0"/>
                      <a:pt x="1" y="84"/>
                      <a:pt x="1" y="167"/>
                    </a:cubicBezTo>
                    <a:cubicBezTo>
                      <a:pt x="18" y="251"/>
                      <a:pt x="85" y="335"/>
                      <a:pt x="185" y="435"/>
                    </a:cubicBezTo>
                    <a:lnTo>
                      <a:pt x="2043" y="435"/>
                    </a:lnTo>
                    <a:cubicBezTo>
                      <a:pt x="2060" y="335"/>
                      <a:pt x="2060" y="335"/>
                      <a:pt x="2076" y="335"/>
                    </a:cubicBezTo>
                    <a:cubicBezTo>
                      <a:pt x="2160" y="318"/>
                      <a:pt x="2210" y="251"/>
                      <a:pt x="2210" y="167"/>
                    </a:cubicBezTo>
                    <a:cubicBezTo>
                      <a:pt x="2195" y="77"/>
                      <a:pt x="2127" y="14"/>
                      <a:pt x="2040" y="14"/>
                    </a:cubicBezTo>
                    <a:cubicBezTo>
                      <a:pt x="2030" y="14"/>
                      <a:pt x="2020" y="15"/>
                      <a:pt x="2010" y="17"/>
                    </a:cubicBezTo>
                    <a:lnTo>
                      <a:pt x="152" y="17"/>
                    </a:lnTo>
                    <a:cubicBezTo>
                      <a:pt x="152" y="0"/>
                      <a:pt x="135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9"/>
              <p:cNvSpPr/>
              <p:nvPr/>
            </p:nvSpPr>
            <p:spPr>
              <a:xfrm>
                <a:off x="4345146" y="2003411"/>
                <a:ext cx="32507" cy="10066"/>
              </a:xfrm>
              <a:custGeom>
                <a:avLst/>
                <a:gdLst/>
                <a:ahLst/>
                <a:cxnLst/>
                <a:rect l="l" t="t" r="r" b="b"/>
                <a:pathLst>
                  <a:path w="704" h="218" extrusionOk="0">
                    <a:moveTo>
                      <a:pt x="335" y="0"/>
                    </a:moveTo>
                    <a:cubicBezTo>
                      <a:pt x="151" y="0"/>
                      <a:pt x="0" y="50"/>
                      <a:pt x="0" y="117"/>
                    </a:cubicBezTo>
                    <a:cubicBezTo>
                      <a:pt x="17" y="168"/>
                      <a:pt x="168" y="218"/>
                      <a:pt x="352" y="218"/>
                    </a:cubicBezTo>
                    <a:cubicBezTo>
                      <a:pt x="553" y="218"/>
                      <a:pt x="703" y="168"/>
                      <a:pt x="703" y="117"/>
                    </a:cubicBezTo>
                    <a:cubicBezTo>
                      <a:pt x="686" y="50"/>
                      <a:pt x="519" y="0"/>
                      <a:pt x="3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9"/>
              <p:cNvSpPr/>
              <p:nvPr/>
            </p:nvSpPr>
            <p:spPr>
              <a:xfrm>
                <a:off x="4298003" y="2871988"/>
                <a:ext cx="510926" cy="194304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208" extrusionOk="0">
                    <a:moveTo>
                      <a:pt x="10223" y="0"/>
                    </a:moveTo>
                    <a:cubicBezTo>
                      <a:pt x="10202" y="0"/>
                      <a:pt x="10181" y="1"/>
                      <a:pt x="10160" y="3"/>
                    </a:cubicBezTo>
                    <a:lnTo>
                      <a:pt x="603" y="857"/>
                    </a:lnTo>
                    <a:cubicBezTo>
                      <a:pt x="251" y="891"/>
                      <a:pt x="0" y="1192"/>
                      <a:pt x="34" y="1527"/>
                    </a:cubicBezTo>
                    <a:lnTo>
                      <a:pt x="218" y="3636"/>
                    </a:lnTo>
                    <a:cubicBezTo>
                      <a:pt x="249" y="3966"/>
                      <a:pt x="517" y="4208"/>
                      <a:pt x="841" y="4208"/>
                    </a:cubicBezTo>
                    <a:cubicBezTo>
                      <a:pt x="862" y="4208"/>
                      <a:pt x="883" y="4207"/>
                      <a:pt x="904" y="4205"/>
                    </a:cubicBezTo>
                    <a:lnTo>
                      <a:pt x="10462" y="3351"/>
                    </a:lnTo>
                    <a:cubicBezTo>
                      <a:pt x="10813" y="3318"/>
                      <a:pt x="11064" y="3016"/>
                      <a:pt x="11031" y="2665"/>
                    </a:cubicBezTo>
                    <a:lnTo>
                      <a:pt x="10847" y="556"/>
                    </a:lnTo>
                    <a:cubicBezTo>
                      <a:pt x="10815" y="241"/>
                      <a:pt x="10547" y="0"/>
                      <a:pt x="102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9"/>
              <p:cNvSpPr/>
              <p:nvPr/>
            </p:nvSpPr>
            <p:spPr>
              <a:xfrm>
                <a:off x="4748570" y="2899923"/>
                <a:ext cx="81222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662" extrusionOk="0">
                    <a:moveTo>
                      <a:pt x="938" y="1"/>
                    </a:moveTo>
                    <a:cubicBezTo>
                      <a:pt x="419" y="1"/>
                      <a:pt x="1" y="486"/>
                      <a:pt x="135" y="1022"/>
                    </a:cubicBezTo>
                    <a:cubicBezTo>
                      <a:pt x="201" y="1323"/>
                      <a:pt x="453" y="1574"/>
                      <a:pt x="737" y="1641"/>
                    </a:cubicBezTo>
                    <a:cubicBezTo>
                      <a:pt x="800" y="1655"/>
                      <a:pt x="863" y="1661"/>
                      <a:pt x="923" y="1661"/>
                    </a:cubicBezTo>
                    <a:cubicBezTo>
                      <a:pt x="1391" y="1661"/>
                      <a:pt x="1758" y="1281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9"/>
              <p:cNvSpPr/>
              <p:nvPr/>
            </p:nvSpPr>
            <p:spPr>
              <a:xfrm>
                <a:off x="4258570" y="2938571"/>
                <a:ext cx="81176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662" extrusionOk="0">
                    <a:moveTo>
                      <a:pt x="938" y="1"/>
                    </a:moveTo>
                    <a:cubicBezTo>
                      <a:pt x="419" y="1"/>
                      <a:pt x="0" y="486"/>
                      <a:pt x="134" y="1022"/>
                    </a:cubicBezTo>
                    <a:cubicBezTo>
                      <a:pt x="201" y="1323"/>
                      <a:pt x="452" y="1574"/>
                      <a:pt x="737" y="1641"/>
                    </a:cubicBezTo>
                    <a:cubicBezTo>
                      <a:pt x="802" y="1655"/>
                      <a:pt x="866" y="1662"/>
                      <a:pt x="928" y="1662"/>
                    </a:cubicBezTo>
                    <a:cubicBezTo>
                      <a:pt x="1393" y="1662"/>
                      <a:pt x="1758" y="1293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9"/>
              <p:cNvSpPr/>
              <p:nvPr/>
            </p:nvSpPr>
            <p:spPr>
              <a:xfrm>
                <a:off x="4320397" y="2899831"/>
                <a:ext cx="245836" cy="90041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1950" extrusionOk="0">
                    <a:moveTo>
                      <a:pt x="4465" y="1"/>
                    </a:moveTo>
                    <a:cubicBezTo>
                      <a:pt x="4444" y="1"/>
                      <a:pt x="4424" y="1"/>
                      <a:pt x="4403" y="3"/>
                    </a:cubicBezTo>
                    <a:lnTo>
                      <a:pt x="787" y="321"/>
                    </a:lnTo>
                    <a:cubicBezTo>
                      <a:pt x="335" y="354"/>
                      <a:pt x="1" y="756"/>
                      <a:pt x="51" y="1208"/>
                    </a:cubicBezTo>
                    <a:cubicBezTo>
                      <a:pt x="82" y="1630"/>
                      <a:pt x="434" y="1950"/>
                      <a:pt x="848" y="1950"/>
                    </a:cubicBezTo>
                    <a:cubicBezTo>
                      <a:pt x="878" y="1950"/>
                      <a:pt x="908" y="1948"/>
                      <a:pt x="938" y="1945"/>
                    </a:cubicBezTo>
                    <a:lnTo>
                      <a:pt x="4553" y="1627"/>
                    </a:lnTo>
                    <a:cubicBezTo>
                      <a:pt x="4989" y="1576"/>
                      <a:pt x="5323" y="1191"/>
                      <a:pt x="5290" y="739"/>
                    </a:cubicBezTo>
                    <a:cubicBezTo>
                      <a:pt x="5242" y="324"/>
                      <a:pt x="4890" y="1"/>
                      <a:pt x="4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9"/>
              <p:cNvSpPr/>
              <p:nvPr/>
            </p:nvSpPr>
            <p:spPr>
              <a:xfrm>
                <a:off x="4689836" y="2978788"/>
                <a:ext cx="78128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622" extrusionOk="0">
                    <a:moveTo>
                      <a:pt x="1390" y="0"/>
                    </a:moveTo>
                    <a:lnTo>
                      <a:pt x="252" y="101"/>
                    </a:lnTo>
                    <a:cubicBezTo>
                      <a:pt x="101" y="117"/>
                      <a:pt x="1" y="251"/>
                      <a:pt x="17" y="385"/>
                    </a:cubicBezTo>
                    <a:lnTo>
                      <a:pt x="17" y="402"/>
                    </a:lnTo>
                    <a:cubicBezTo>
                      <a:pt x="33" y="526"/>
                      <a:pt x="135" y="621"/>
                      <a:pt x="269" y="621"/>
                    </a:cubicBezTo>
                    <a:cubicBezTo>
                      <a:pt x="280" y="621"/>
                      <a:pt x="291" y="621"/>
                      <a:pt x="302" y="620"/>
                    </a:cubicBezTo>
                    <a:lnTo>
                      <a:pt x="1440" y="519"/>
                    </a:lnTo>
                    <a:cubicBezTo>
                      <a:pt x="1591" y="502"/>
                      <a:pt x="1691" y="385"/>
                      <a:pt x="1674" y="235"/>
                    </a:cubicBezTo>
                    <a:cubicBezTo>
                      <a:pt x="1658" y="101"/>
                      <a:pt x="1540" y="0"/>
                      <a:pt x="13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9"/>
              <p:cNvSpPr/>
              <p:nvPr/>
            </p:nvSpPr>
            <p:spPr>
              <a:xfrm>
                <a:off x="4607139" y="2986499"/>
                <a:ext cx="77343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622" extrusionOk="0">
                    <a:moveTo>
                      <a:pt x="1390" y="1"/>
                    </a:moveTo>
                    <a:lnTo>
                      <a:pt x="235" y="101"/>
                    </a:lnTo>
                    <a:cubicBezTo>
                      <a:pt x="101" y="118"/>
                      <a:pt x="0" y="252"/>
                      <a:pt x="0" y="386"/>
                    </a:cubicBezTo>
                    <a:cubicBezTo>
                      <a:pt x="16" y="525"/>
                      <a:pt x="132" y="622"/>
                      <a:pt x="256" y="622"/>
                    </a:cubicBezTo>
                    <a:cubicBezTo>
                      <a:pt x="266" y="622"/>
                      <a:pt x="275" y="621"/>
                      <a:pt x="285" y="620"/>
                    </a:cubicBezTo>
                    <a:lnTo>
                      <a:pt x="1440" y="520"/>
                    </a:lnTo>
                    <a:cubicBezTo>
                      <a:pt x="1574" y="503"/>
                      <a:pt x="1674" y="386"/>
                      <a:pt x="1674" y="235"/>
                    </a:cubicBezTo>
                    <a:cubicBezTo>
                      <a:pt x="1658" y="101"/>
                      <a:pt x="1524" y="1"/>
                      <a:pt x="13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9"/>
              <p:cNvSpPr/>
              <p:nvPr/>
            </p:nvSpPr>
            <p:spPr>
              <a:xfrm>
                <a:off x="4343577" y="2441093"/>
                <a:ext cx="145359" cy="193012"/>
              </a:xfrm>
              <a:custGeom>
                <a:avLst/>
                <a:gdLst/>
                <a:ahLst/>
                <a:cxnLst/>
                <a:rect l="l" t="t" r="r" b="b"/>
                <a:pathLst>
                  <a:path w="3148" h="4180" extrusionOk="0">
                    <a:moveTo>
                      <a:pt x="2931" y="0"/>
                    </a:moveTo>
                    <a:cubicBezTo>
                      <a:pt x="2866" y="0"/>
                      <a:pt x="2804" y="27"/>
                      <a:pt x="2763" y="79"/>
                    </a:cubicBezTo>
                    <a:lnTo>
                      <a:pt x="68" y="3862"/>
                    </a:lnTo>
                    <a:cubicBezTo>
                      <a:pt x="1" y="3962"/>
                      <a:pt x="17" y="4079"/>
                      <a:pt x="101" y="4146"/>
                    </a:cubicBezTo>
                    <a:cubicBezTo>
                      <a:pt x="135" y="4163"/>
                      <a:pt x="185" y="4180"/>
                      <a:pt x="218" y="4180"/>
                    </a:cubicBezTo>
                    <a:cubicBezTo>
                      <a:pt x="285" y="4180"/>
                      <a:pt x="352" y="4146"/>
                      <a:pt x="386" y="4096"/>
                    </a:cubicBezTo>
                    <a:lnTo>
                      <a:pt x="3081" y="297"/>
                    </a:lnTo>
                    <a:cubicBezTo>
                      <a:pt x="3148" y="213"/>
                      <a:pt x="3131" y="96"/>
                      <a:pt x="3047" y="29"/>
                    </a:cubicBezTo>
                    <a:cubicBezTo>
                      <a:pt x="3009" y="10"/>
                      <a:pt x="2969" y="0"/>
                      <a:pt x="29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9"/>
              <p:cNvSpPr/>
              <p:nvPr/>
            </p:nvSpPr>
            <p:spPr>
              <a:xfrm>
                <a:off x="4342053" y="2461133"/>
                <a:ext cx="148406" cy="152100"/>
              </a:xfrm>
              <a:custGeom>
                <a:avLst/>
                <a:gdLst/>
                <a:ahLst/>
                <a:cxnLst/>
                <a:rect l="l" t="t" r="r" b="b"/>
                <a:pathLst>
                  <a:path w="3214" h="3294" extrusionOk="0">
                    <a:moveTo>
                      <a:pt x="218" y="1"/>
                    </a:moveTo>
                    <a:cubicBezTo>
                      <a:pt x="168" y="1"/>
                      <a:pt x="117" y="22"/>
                      <a:pt x="84" y="63"/>
                    </a:cubicBezTo>
                    <a:cubicBezTo>
                      <a:pt x="0" y="147"/>
                      <a:pt x="0" y="264"/>
                      <a:pt x="84" y="348"/>
                    </a:cubicBezTo>
                    <a:lnTo>
                      <a:pt x="2846" y="3244"/>
                    </a:lnTo>
                    <a:cubicBezTo>
                      <a:pt x="2879" y="3277"/>
                      <a:pt x="2946" y="3294"/>
                      <a:pt x="2996" y="3294"/>
                    </a:cubicBezTo>
                    <a:cubicBezTo>
                      <a:pt x="3047" y="3294"/>
                      <a:pt x="3097" y="3277"/>
                      <a:pt x="3130" y="3244"/>
                    </a:cubicBezTo>
                    <a:cubicBezTo>
                      <a:pt x="3214" y="3160"/>
                      <a:pt x="3214" y="3043"/>
                      <a:pt x="3130" y="2959"/>
                    </a:cubicBezTo>
                    <a:lnTo>
                      <a:pt x="352" y="63"/>
                    </a:lnTo>
                    <a:cubicBezTo>
                      <a:pt x="318" y="22"/>
                      <a:pt x="268" y="1"/>
                      <a:pt x="2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2" name="Google Shape;2072;p39"/>
          <p:cNvGrpSpPr/>
          <p:nvPr/>
        </p:nvGrpSpPr>
        <p:grpSpPr>
          <a:xfrm>
            <a:off x="889113" y="2046600"/>
            <a:ext cx="1789200" cy="2196616"/>
            <a:chOff x="889113" y="2046600"/>
            <a:chExt cx="1789200" cy="2196616"/>
          </a:xfrm>
        </p:grpSpPr>
        <p:sp>
          <p:nvSpPr>
            <p:cNvPr id="2073" name="Google Shape;2073;p39"/>
            <p:cNvSpPr txBox="1"/>
            <p:nvPr/>
          </p:nvSpPr>
          <p:spPr>
            <a:xfrm>
              <a:off x="889113" y="2046600"/>
              <a:ext cx="1789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4" name="Google Shape;2074;p39"/>
            <p:cNvSpPr txBox="1"/>
            <p:nvPr/>
          </p:nvSpPr>
          <p:spPr>
            <a:xfrm>
              <a:off x="889113" y="2316616"/>
              <a:ext cx="1789200" cy="192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endParaRPr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2075" name="Google Shape;2075;p39"/>
          <p:cNvGrpSpPr/>
          <p:nvPr/>
        </p:nvGrpSpPr>
        <p:grpSpPr>
          <a:xfrm>
            <a:off x="6321263" y="1941762"/>
            <a:ext cx="2045503" cy="2773493"/>
            <a:chOff x="6329806" y="2046600"/>
            <a:chExt cx="1926069" cy="2196626"/>
          </a:xfrm>
        </p:grpSpPr>
        <p:sp>
          <p:nvSpPr>
            <p:cNvPr id="2076" name="Google Shape;2076;p39"/>
            <p:cNvSpPr txBox="1"/>
            <p:nvPr/>
          </p:nvSpPr>
          <p:spPr>
            <a:xfrm>
              <a:off x="6414228" y="2046600"/>
              <a:ext cx="1841636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7" name="Google Shape;2077;p39"/>
            <p:cNvSpPr txBox="1"/>
            <p:nvPr/>
          </p:nvSpPr>
          <p:spPr>
            <a:xfrm>
              <a:off x="6329806" y="2316626"/>
              <a:ext cx="1926069" cy="192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r>
                <a:rPr lang="en-US" sz="1050" b="1" dirty="0">
                  <a:solidFill>
                    <a:schemeClr val="dk1"/>
                  </a:solidFill>
                  <a:latin typeface="+mj-lt"/>
                  <a:ea typeface="Poppins"/>
                  <a:cs typeface="Poppins"/>
                  <a:sym typeface="Poppins"/>
                </a:rPr>
                <a:t>Function</a:t>
              </a:r>
              <a:r>
                <a:rPr lang="en-US" sz="1050" dirty="0">
                  <a:solidFill>
                    <a:schemeClr val="dk1"/>
                  </a:solidFill>
                  <a:latin typeface="+mj-lt"/>
                  <a:ea typeface="Poppins"/>
                  <a:cs typeface="Poppins"/>
                  <a:sym typeface="Poppins"/>
                </a:rPr>
                <a:t>: Acts as the central processing unit for the system.</a:t>
              </a:r>
            </a:p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r>
                <a:rPr lang="en-US" sz="1050" b="1" dirty="0">
                  <a:solidFill>
                    <a:schemeClr val="dk1"/>
                  </a:solidFill>
                  <a:latin typeface="+mj-lt"/>
                  <a:ea typeface="Poppins"/>
                  <a:cs typeface="Poppins"/>
                  <a:sym typeface="Poppins"/>
                </a:rPr>
                <a:t>Details</a:t>
              </a:r>
              <a:r>
                <a:rPr lang="en-US" sz="1050" dirty="0">
                  <a:solidFill>
                    <a:schemeClr val="dk1"/>
                  </a:solidFill>
                  <a:latin typeface="+mj-lt"/>
                  <a:ea typeface="Poppins"/>
                  <a:cs typeface="Poppins"/>
                  <a:sym typeface="Poppins"/>
                </a:rPr>
                <a:t>: The Arduino microcontroller reads sensor data, processes it, and sends control signals to the motor driver. It handles all the logic required for distance measurement and speed control.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5BE050F-2B2A-EAAF-1CCD-2C6C73D77EA6}"/>
              </a:ext>
            </a:extLst>
          </p:cNvPr>
          <p:cNvSpPr txBox="1"/>
          <p:nvPr/>
        </p:nvSpPr>
        <p:spPr>
          <a:xfrm>
            <a:off x="6785215" y="1819692"/>
            <a:ext cx="11948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Poppins Black" panose="00000A00000000000000" pitchFamily="2" charset="0"/>
                <a:cs typeface="Poppins Black" panose="00000A00000000000000" pitchFamily="2" charset="0"/>
              </a:rPr>
              <a:t>Arduino</a:t>
            </a:r>
            <a:r>
              <a:rPr lang="en-IN" sz="1800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872CFF-DBD8-29E2-0543-FA0C6420E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69" y="2077795"/>
            <a:ext cx="1990789" cy="15495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3" name="Google Shape;1983;p39"/>
          <p:cNvGrpSpPr/>
          <p:nvPr/>
        </p:nvGrpSpPr>
        <p:grpSpPr>
          <a:xfrm flipH="1">
            <a:off x="6055038" y="1725575"/>
            <a:ext cx="2301488" cy="2643675"/>
            <a:chOff x="720000" y="1725575"/>
            <a:chExt cx="2301488" cy="2643675"/>
          </a:xfrm>
        </p:grpSpPr>
        <p:sp>
          <p:nvSpPr>
            <p:cNvPr id="1984" name="Google Shape;1984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" name="Google Shape;1987;p39"/>
          <p:cNvGrpSpPr/>
          <p:nvPr/>
        </p:nvGrpSpPr>
        <p:grpSpPr>
          <a:xfrm>
            <a:off x="281940" y="1725575"/>
            <a:ext cx="2807061" cy="1985365"/>
            <a:chOff x="720000" y="1725575"/>
            <a:chExt cx="2301488" cy="2643675"/>
          </a:xfrm>
        </p:grpSpPr>
        <p:sp>
          <p:nvSpPr>
            <p:cNvPr id="1988" name="Google Shape;1988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1" name="Google Shape;1991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EXPLANATION </a:t>
            </a:r>
            <a:endParaRPr dirty="0"/>
          </a:p>
        </p:txBody>
      </p:sp>
      <p:grpSp>
        <p:nvGrpSpPr>
          <p:cNvPr id="1992" name="Google Shape;1992;p39"/>
          <p:cNvGrpSpPr/>
          <p:nvPr/>
        </p:nvGrpSpPr>
        <p:grpSpPr>
          <a:xfrm>
            <a:off x="2859825" y="1503664"/>
            <a:ext cx="3424446" cy="3097575"/>
            <a:chOff x="2859825" y="1503664"/>
            <a:chExt cx="3424446" cy="3097575"/>
          </a:xfrm>
        </p:grpSpPr>
        <p:sp>
          <p:nvSpPr>
            <p:cNvPr id="1993" name="Google Shape;1993;p39"/>
            <p:cNvSpPr/>
            <p:nvPr/>
          </p:nvSpPr>
          <p:spPr>
            <a:xfrm>
              <a:off x="2859825" y="4369250"/>
              <a:ext cx="3424446" cy="231989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4" name="Google Shape;1994;p39"/>
            <p:cNvGrpSpPr/>
            <p:nvPr/>
          </p:nvGrpSpPr>
          <p:grpSpPr>
            <a:xfrm>
              <a:off x="3084582" y="1503664"/>
              <a:ext cx="2977120" cy="2971486"/>
              <a:chOff x="3084582" y="1503664"/>
              <a:chExt cx="2977120" cy="2971486"/>
            </a:xfrm>
          </p:grpSpPr>
          <p:grpSp>
            <p:nvGrpSpPr>
              <p:cNvPr id="1995" name="Google Shape;1995;p39"/>
              <p:cNvGrpSpPr/>
              <p:nvPr/>
            </p:nvGrpSpPr>
            <p:grpSpPr>
              <a:xfrm>
                <a:off x="3084582" y="1509674"/>
                <a:ext cx="1111478" cy="793610"/>
                <a:chOff x="3004942" y="1509674"/>
                <a:chExt cx="1111478" cy="793610"/>
              </a:xfrm>
            </p:grpSpPr>
            <p:sp>
              <p:nvSpPr>
                <p:cNvPr id="1996" name="Google Shape;1996;p39"/>
                <p:cNvSpPr/>
                <p:nvPr/>
              </p:nvSpPr>
              <p:spPr>
                <a:xfrm>
                  <a:off x="3004942" y="1509674"/>
                  <a:ext cx="1111478" cy="793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187" extrusionOk="0">
                      <a:moveTo>
                        <a:pt x="20939" y="0"/>
                      </a:moveTo>
                      <a:cubicBezTo>
                        <a:pt x="14281" y="0"/>
                        <a:pt x="7309" y="1847"/>
                        <a:pt x="737" y="5387"/>
                      </a:cubicBezTo>
                      <a:cubicBezTo>
                        <a:pt x="319" y="5621"/>
                        <a:pt x="51" y="6057"/>
                        <a:pt x="1" y="6525"/>
                      </a:cubicBezTo>
                      <a:lnTo>
                        <a:pt x="1" y="16736"/>
                      </a:lnTo>
                      <a:cubicBezTo>
                        <a:pt x="1" y="17025"/>
                        <a:pt x="161" y="17187"/>
                        <a:pt x="392" y="17187"/>
                      </a:cubicBezTo>
                      <a:cubicBezTo>
                        <a:pt x="496" y="17187"/>
                        <a:pt x="613" y="17154"/>
                        <a:pt x="737" y="17087"/>
                      </a:cubicBezTo>
                      <a:cubicBezTo>
                        <a:pt x="7293" y="13571"/>
                        <a:pt x="14246" y="11713"/>
                        <a:pt x="20889" y="11713"/>
                      </a:cubicBezTo>
                      <a:cubicBezTo>
                        <a:pt x="21710" y="11713"/>
                        <a:pt x="22525" y="11741"/>
                        <a:pt x="23334" y="11798"/>
                      </a:cubicBezTo>
                      <a:lnTo>
                        <a:pt x="23418" y="11798"/>
                      </a:lnTo>
                      <a:cubicBezTo>
                        <a:pt x="23786" y="11781"/>
                        <a:pt x="24071" y="11480"/>
                        <a:pt x="24071" y="11112"/>
                      </a:cubicBezTo>
                      <a:lnTo>
                        <a:pt x="24071" y="901"/>
                      </a:lnTo>
                      <a:cubicBezTo>
                        <a:pt x="24071" y="483"/>
                        <a:pt x="23753" y="131"/>
                        <a:pt x="23334" y="81"/>
                      </a:cubicBezTo>
                      <a:cubicBezTo>
                        <a:pt x="22541" y="27"/>
                        <a:pt x="21742" y="0"/>
                        <a:pt x="20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7" name="Google Shape;1997;p39"/>
                <p:cNvSpPr/>
                <p:nvPr/>
              </p:nvSpPr>
              <p:spPr>
                <a:xfrm>
                  <a:off x="3123979" y="1686243"/>
                  <a:ext cx="328535" cy="366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5" h="7941" extrusionOk="0">
                      <a:moveTo>
                        <a:pt x="5999" y="1"/>
                      </a:moveTo>
                      <a:cubicBezTo>
                        <a:pt x="4478" y="1"/>
                        <a:pt x="2764" y="1025"/>
                        <a:pt x="1590" y="2718"/>
                      </a:cubicBezTo>
                      <a:cubicBezTo>
                        <a:pt x="335" y="4543"/>
                        <a:pt x="0" y="6668"/>
                        <a:pt x="754" y="7941"/>
                      </a:cubicBezTo>
                      <a:cubicBezTo>
                        <a:pt x="2042" y="6735"/>
                        <a:pt x="3331" y="5597"/>
                        <a:pt x="4637" y="4526"/>
                      </a:cubicBezTo>
                      <a:cubicBezTo>
                        <a:pt x="5457" y="3053"/>
                        <a:pt x="6277" y="1613"/>
                        <a:pt x="7114" y="207"/>
                      </a:cubicBezTo>
                      <a:cubicBezTo>
                        <a:pt x="6763" y="68"/>
                        <a:pt x="6387" y="1"/>
                        <a:pt x="59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8" name="Google Shape;1998;p39"/>
                <p:cNvSpPr/>
                <p:nvPr/>
              </p:nvSpPr>
              <p:spPr>
                <a:xfrm>
                  <a:off x="3159533" y="1695801"/>
                  <a:ext cx="397290" cy="410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4" h="8899" extrusionOk="0">
                      <a:moveTo>
                        <a:pt x="6344" y="0"/>
                      </a:moveTo>
                      <a:cubicBezTo>
                        <a:pt x="5524" y="1423"/>
                        <a:pt x="4687" y="2863"/>
                        <a:pt x="3867" y="4319"/>
                      </a:cubicBezTo>
                      <a:cubicBezTo>
                        <a:pt x="2578" y="5390"/>
                        <a:pt x="1272" y="6528"/>
                        <a:pt x="0" y="7717"/>
                      </a:cubicBezTo>
                      <a:cubicBezTo>
                        <a:pt x="201" y="8068"/>
                        <a:pt x="486" y="8370"/>
                        <a:pt x="837" y="8554"/>
                      </a:cubicBezTo>
                      <a:cubicBezTo>
                        <a:pt x="1259" y="8788"/>
                        <a:pt x="1753" y="8899"/>
                        <a:pt x="2281" y="8899"/>
                      </a:cubicBezTo>
                      <a:cubicBezTo>
                        <a:pt x="3830" y="8899"/>
                        <a:pt x="5682" y="7950"/>
                        <a:pt x="6930" y="6378"/>
                      </a:cubicBezTo>
                      <a:cubicBezTo>
                        <a:pt x="8604" y="4269"/>
                        <a:pt x="8604" y="1524"/>
                        <a:pt x="6930" y="318"/>
                      </a:cubicBezTo>
                      <a:cubicBezTo>
                        <a:pt x="6746" y="184"/>
                        <a:pt x="6545" y="84"/>
                        <a:pt x="63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9" name="Google Shape;1999;p39"/>
                <p:cNvSpPr/>
                <p:nvPr/>
              </p:nvSpPr>
              <p:spPr>
                <a:xfrm>
                  <a:off x="3807218" y="1753749"/>
                  <a:ext cx="77297" cy="23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5090" extrusionOk="0">
                      <a:moveTo>
                        <a:pt x="1674" y="1"/>
                      </a:moveTo>
                      <a:cubicBezTo>
                        <a:pt x="1122" y="17"/>
                        <a:pt x="553" y="68"/>
                        <a:pt x="0" y="118"/>
                      </a:cubicBezTo>
                      <a:lnTo>
                        <a:pt x="0" y="5089"/>
                      </a:lnTo>
                      <a:cubicBezTo>
                        <a:pt x="553" y="5039"/>
                        <a:pt x="1122" y="4989"/>
                        <a:pt x="1674" y="4955"/>
                      </a:cubicBezTo>
                      <a:lnTo>
                        <a:pt x="167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0" name="Google Shape;2000;p39"/>
                <p:cNvSpPr/>
                <p:nvPr/>
              </p:nvSpPr>
              <p:spPr>
                <a:xfrm>
                  <a:off x="3681209" y="1885160"/>
                  <a:ext cx="77343" cy="11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2562" extrusionOk="0">
                      <a:moveTo>
                        <a:pt x="1675" y="0"/>
                      </a:moveTo>
                      <a:cubicBezTo>
                        <a:pt x="1122" y="84"/>
                        <a:pt x="570" y="168"/>
                        <a:pt x="1" y="251"/>
                      </a:cubicBezTo>
                      <a:lnTo>
                        <a:pt x="1" y="2561"/>
                      </a:lnTo>
                      <a:cubicBezTo>
                        <a:pt x="570" y="2461"/>
                        <a:pt x="1122" y="2394"/>
                        <a:pt x="1675" y="2310"/>
                      </a:cubicBezTo>
                      <a:lnTo>
                        <a:pt x="16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1" name="Google Shape;2001;p39"/>
                <p:cNvSpPr/>
                <p:nvPr/>
              </p:nvSpPr>
              <p:spPr>
                <a:xfrm>
                  <a:off x="3681209" y="1821763"/>
                  <a:ext cx="77343" cy="76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658" extrusionOk="0">
                      <a:moveTo>
                        <a:pt x="1675" y="1"/>
                      </a:moveTo>
                      <a:cubicBezTo>
                        <a:pt x="1122" y="84"/>
                        <a:pt x="570" y="168"/>
                        <a:pt x="1" y="252"/>
                      </a:cubicBezTo>
                      <a:lnTo>
                        <a:pt x="1" y="1658"/>
                      </a:lnTo>
                      <a:cubicBezTo>
                        <a:pt x="570" y="1574"/>
                        <a:pt x="1122" y="1490"/>
                        <a:pt x="1675" y="1423"/>
                      </a:cubicBezTo>
                      <a:lnTo>
                        <a:pt x="16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2" name="Google Shape;2002;p39"/>
                <p:cNvSpPr/>
                <p:nvPr/>
              </p:nvSpPr>
              <p:spPr>
                <a:xfrm>
                  <a:off x="3807218" y="1618506"/>
                  <a:ext cx="77297" cy="146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3165" extrusionOk="0">
                      <a:moveTo>
                        <a:pt x="1674" y="0"/>
                      </a:moveTo>
                      <a:cubicBezTo>
                        <a:pt x="1122" y="34"/>
                        <a:pt x="553" y="67"/>
                        <a:pt x="0" y="118"/>
                      </a:cubicBezTo>
                      <a:lnTo>
                        <a:pt x="0" y="3164"/>
                      </a:lnTo>
                      <a:cubicBezTo>
                        <a:pt x="553" y="3097"/>
                        <a:pt x="1122" y="3064"/>
                        <a:pt x="1674" y="3030"/>
                      </a:cubicBezTo>
                      <a:lnTo>
                        <a:pt x="167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39"/>
                <p:cNvSpPr/>
                <p:nvPr/>
              </p:nvSpPr>
              <p:spPr>
                <a:xfrm>
                  <a:off x="3932396" y="1791057"/>
                  <a:ext cx="77343" cy="189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4114" extrusionOk="0">
                      <a:moveTo>
                        <a:pt x="844" y="0"/>
                      </a:moveTo>
                      <a:cubicBezTo>
                        <a:pt x="566" y="0"/>
                        <a:pt x="285" y="5"/>
                        <a:pt x="1" y="13"/>
                      </a:cubicBezTo>
                      <a:lnTo>
                        <a:pt x="1" y="4114"/>
                      </a:lnTo>
                      <a:lnTo>
                        <a:pt x="1675" y="4114"/>
                      </a:lnTo>
                      <a:lnTo>
                        <a:pt x="1675" y="13"/>
                      </a:lnTo>
                      <a:cubicBezTo>
                        <a:pt x="1398" y="5"/>
                        <a:pt x="1122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39"/>
                <p:cNvSpPr/>
                <p:nvPr/>
              </p:nvSpPr>
              <p:spPr>
                <a:xfrm>
                  <a:off x="3932396" y="1709884"/>
                  <a:ext cx="77343" cy="8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889" extrusionOk="0">
                      <a:moveTo>
                        <a:pt x="844" y="1"/>
                      </a:moveTo>
                      <a:cubicBezTo>
                        <a:pt x="566" y="1"/>
                        <a:pt x="285" y="5"/>
                        <a:pt x="1" y="13"/>
                      </a:cubicBezTo>
                      <a:lnTo>
                        <a:pt x="1" y="1888"/>
                      </a:lnTo>
                      <a:cubicBezTo>
                        <a:pt x="285" y="1880"/>
                        <a:pt x="566" y="1875"/>
                        <a:pt x="844" y="1875"/>
                      </a:cubicBezTo>
                      <a:cubicBezTo>
                        <a:pt x="1122" y="1875"/>
                        <a:pt x="1398" y="1880"/>
                        <a:pt x="1675" y="1888"/>
                      </a:cubicBezTo>
                      <a:lnTo>
                        <a:pt x="1675" y="13"/>
                      </a:lnTo>
                      <a:cubicBezTo>
                        <a:pt x="1398" y="5"/>
                        <a:pt x="1122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5" name="Google Shape;2005;p39"/>
              <p:cNvGrpSpPr/>
              <p:nvPr/>
            </p:nvGrpSpPr>
            <p:grpSpPr>
              <a:xfrm>
                <a:off x="4950223" y="1503664"/>
                <a:ext cx="1111478" cy="795180"/>
                <a:chOff x="4782600" y="1510652"/>
                <a:chExt cx="1111478" cy="795180"/>
              </a:xfrm>
            </p:grpSpPr>
            <p:sp>
              <p:nvSpPr>
                <p:cNvPr id="2006" name="Google Shape;2006;p39"/>
                <p:cNvSpPr/>
                <p:nvPr/>
              </p:nvSpPr>
              <p:spPr>
                <a:xfrm>
                  <a:off x="4782600" y="1510652"/>
                  <a:ext cx="1111478" cy="795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221" extrusionOk="0">
                      <a:moveTo>
                        <a:pt x="3116" y="0"/>
                      </a:moveTo>
                      <a:cubicBezTo>
                        <a:pt x="2318" y="0"/>
                        <a:pt x="1524" y="27"/>
                        <a:pt x="737" y="81"/>
                      </a:cubicBezTo>
                      <a:cubicBezTo>
                        <a:pt x="318" y="114"/>
                        <a:pt x="0" y="466"/>
                        <a:pt x="0" y="884"/>
                      </a:cubicBezTo>
                      <a:lnTo>
                        <a:pt x="0" y="11095"/>
                      </a:lnTo>
                      <a:cubicBezTo>
                        <a:pt x="0" y="11112"/>
                        <a:pt x="17" y="11145"/>
                        <a:pt x="17" y="11162"/>
                      </a:cubicBezTo>
                      <a:cubicBezTo>
                        <a:pt x="33" y="11510"/>
                        <a:pt x="333" y="11784"/>
                        <a:pt x="678" y="11784"/>
                      </a:cubicBezTo>
                      <a:cubicBezTo>
                        <a:pt x="697" y="11784"/>
                        <a:pt x="717" y="11783"/>
                        <a:pt x="737" y="11781"/>
                      </a:cubicBezTo>
                      <a:cubicBezTo>
                        <a:pt x="1503" y="11731"/>
                        <a:pt x="2276" y="11705"/>
                        <a:pt x="3052" y="11705"/>
                      </a:cubicBezTo>
                      <a:cubicBezTo>
                        <a:pt x="9734" y="11705"/>
                        <a:pt x="16735" y="13567"/>
                        <a:pt x="23334" y="17121"/>
                      </a:cubicBezTo>
                      <a:cubicBezTo>
                        <a:pt x="23458" y="17188"/>
                        <a:pt x="23577" y="17220"/>
                        <a:pt x="23681" y="17220"/>
                      </a:cubicBezTo>
                      <a:cubicBezTo>
                        <a:pt x="23911" y="17220"/>
                        <a:pt x="24070" y="17063"/>
                        <a:pt x="24070" y="16786"/>
                      </a:cubicBezTo>
                      <a:lnTo>
                        <a:pt x="24070" y="6575"/>
                      </a:lnTo>
                      <a:cubicBezTo>
                        <a:pt x="24020" y="6090"/>
                        <a:pt x="23752" y="5655"/>
                        <a:pt x="23334" y="5420"/>
                      </a:cubicBezTo>
                      <a:cubicBezTo>
                        <a:pt x="16756" y="1863"/>
                        <a:pt x="9779" y="0"/>
                        <a:pt x="3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7" name="Google Shape;2007;p39"/>
                <p:cNvSpPr/>
                <p:nvPr/>
              </p:nvSpPr>
              <p:spPr>
                <a:xfrm>
                  <a:off x="4956492" y="1592426"/>
                  <a:ext cx="860286" cy="6005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1" h="13007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387" y="1875"/>
                        <a:pt x="18413" y="4905"/>
                      </a:cubicBezTo>
                      <a:lnTo>
                        <a:pt x="18413" y="12839"/>
                      </a:lnTo>
                      <a:cubicBezTo>
                        <a:pt x="12387" y="9793"/>
                        <a:pt x="6093" y="8152"/>
                        <a:pt x="0" y="8035"/>
                      </a:cubicBezTo>
                      <a:lnTo>
                        <a:pt x="0" y="8169"/>
                      </a:lnTo>
                      <a:cubicBezTo>
                        <a:pt x="6160" y="8253"/>
                        <a:pt x="12537" y="9910"/>
                        <a:pt x="18630" y="13006"/>
                      </a:cubicBezTo>
                      <a:lnTo>
                        <a:pt x="18630" y="4855"/>
                      </a:lnTo>
                      <a:cubicBezTo>
                        <a:pt x="12537" y="1758"/>
                        <a:pt x="6143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8" name="Google Shape;2008;p39"/>
                <p:cNvSpPr/>
                <p:nvPr/>
              </p:nvSpPr>
              <p:spPr>
                <a:xfrm>
                  <a:off x="4956492" y="1645756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34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804"/>
                      </a:lnTo>
                      <a:cubicBezTo>
                        <a:pt x="12404" y="1741"/>
                        <a:pt x="6076" y="118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39"/>
                <p:cNvSpPr/>
                <p:nvPr/>
              </p:nvSpPr>
              <p:spPr>
                <a:xfrm>
                  <a:off x="4956492" y="1699087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39"/>
                <p:cNvSpPr/>
                <p:nvPr/>
              </p:nvSpPr>
              <p:spPr>
                <a:xfrm>
                  <a:off x="4956492" y="1752418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404" y="1858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1" name="Google Shape;2011;p39"/>
                <p:cNvSpPr/>
                <p:nvPr/>
              </p:nvSpPr>
              <p:spPr>
                <a:xfrm>
                  <a:off x="4956492" y="1804964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2" name="Google Shape;2012;p39"/>
                <p:cNvSpPr/>
                <p:nvPr/>
              </p:nvSpPr>
              <p:spPr>
                <a:xfrm>
                  <a:off x="4956492" y="1858295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18"/>
                        <a:pt x="12404" y="1859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3" name="Google Shape;2013;p39"/>
                <p:cNvSpPr/>
                <p:nvPr/>
              </p:nvSpPr>
              <p:spPr>
                <a:xfrm>
                  <a:off x="4956492" y="1910841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35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2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39"/>
                <p:cNvSpPr/>
                <p:nvPr/>
              </p:nvSpPr>
              <p:spPr>
                <a:xfrm>
                  <a:off x="4898497" y="1620269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5" name="Google Shape;2015;p39"/>
                <p:cNvSpPr/>
                <p:nvPr/>
              </p:nvSpPr>
              <p:spPr>
                <a:xfrm>
                  <a:off x="4898497" y="1668936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6" name="Google Shape;2016;p39"/>
                <p:cNvSpPr/>
                <p:nvPr/>
              </p:nvSpPr>
              <p:spPr>
                <a:xfrm>
                  <a:off x="4898497" y="172688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7" name="Google Shape;2017;p39"/>
                <p:cNvSpPr/>
                <p:nvPr/>
              </p:nvSpPr>
              <p:spPr>
                <a:xfrm>
                  <a:off x="4898497" y="1774812"/>
                  <a:ext cx="29413" cy="1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9" extrusionOk="0">
                      <a:moveTo>
                        <a:pt x="1" y="1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8" name="Google Shape;2018;p39"/>
                <p:cNvSpPr/>
                <p:nvPr/>
              </p:nvSpPr>
              <p:spPr>
                <a:xfrm>
                  <a:off x="4898497" y="1832807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9" name="Google Shape;2019;p39"/>
                <p:cNvSpPr/>
                <p:nvPr/>
              </p:nvSpPr>
              <p:spPr>
                <a:xfrm>
                  <a:off x="4898497" y="188147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39"/>
                <p:cNvSpPr/>
                <p:nvPr/>
              </p:nvSpPr>
              <p:spPr>
                <a:xfrm>
                  <a:off x="4898497" y="1939469"/>
                  <a:ext cx="29413" cy="9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1" extrusionOk="0">
                      <a:moveTo>
                        <a:pt x="1" y="0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39"/>
                <p:cNvSpPr/>
                <p:nvPr/>
              </p:nvSpPr>
              <p:spPr>
                <a:xfrm>
                  <a:off x="4954183" y="1740828"/>
                  <a:ext cx="842509" cy="228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6" h="4955" extrusionOk="0">
                      <a:moveTo>
                        <a:pt x="2427" y="0"/>
                      </a:moveTo>
                      <a:cubicBezTo>
                        <a:pt x="2394" y="0"/>
                        <a:pt x="2377" y="17"/>
                        <a:pt x="2360" y="34"/>
                      </a:cubicBezTo>
                      <a:cubicBezTo>
                        <a:pt x="1573" y="1624"/>
                        <a:pt x="787" y="3231"/>
                        <a:pt x="17" y="4871"/>
                      </a:cubicBezTo>
                      <a:cubicBezTo>
                        <a:pt x="0" y="4905"/>
                        <a:pt x="17" y="4938"/>
                        <a:pt x="50" y="4955"/>
                      </a:cubicBezTo>
                      <a:lnTo>
                        <a:pt x="67" y="4955"/>
                      </a:lnTo>
                      <a:cubicBezTo>
                        <a:pt x="101" y="4955"/>
                        <a:pt x="117" y="4938"/>
                        <a:pt x="117" y="4921"/>
                      </a:cubicBezTo>
                      <a:cubicBezTo>
                        <a:pt x="887" y="3331"/>
                        <a:pt x="1640" y="1758"/>
                        <a:pt x="2410" y="218"/>
                      </a:cubicBezTo>
                      <a:cubicBezTo>
                        <a:pt x="2913" y="1323"/>
                        <a:pt x="3415" y="2444"/>
                        <a:pt x="3917" y="3566"/>
                      </a:cubicBezTo>
                      <a:cubicBezTo>
                        <a:pt x="3917" y="3582"/>
                        <a:pt x="3950" y="3599"/>
                        <a:pt x="3967" y="3616"/>
                      </a:cubicBezTo>
                      <a:cubicBezTo>
                        <a:pt x="3984" y="3616"/>
                        <a:pt x="4017" y="3616"/>
                        <a:pt x="4034" y="3599"/>
                      </a:cubicBezTo>
                      <a:cubicBezTo>
                        <a:pt x="4687" y="2846"/>
                        <a:pt x="5356" y="2126"/>
                        <a:pt x="6026" y="1423"/>
                      </a:cubicBezTo>
                      <a:cubicBezTo>
                        <a:pt x="6361" y="1959"/>
                        <a:pt x="6695" y="2494"/>
                        <a:pt x="7030" y="3047"/>
                      </a:cubicBezTo>
                      <a:cubicBezTo>
                        <a:pt x="7042" y="3071"/>
                        <a:pt x="7064" y="3087"/>
                        <a:pt x="7087" y="3087"/>
                      </a:cubicBezTo>
                      <a:cubicBezTo>
                        <a:pt x="7096" y="3087"/>
                        <a:pt x="7105" y="3085"/>
                        <a:pt x="7114" y="3080"/>
                      </a:cubicBezTo>
                      <a:cubicBezTo>
                        <a:pt x="8001" y="2712"/>
                        <a:pt x="8888" y="2377"/>
                        <a:pt x="9759" y="2059"/>
                      </a:cubicBezTo>
                      <a:cubicBezTo>
                        <a:pt x="10261" y="2695"/>
                        <a:pt x="10746" y="3348"/>
                        <a:pt x="11248" y="4018"/>
                      </a:cubicBezTo>
                      <a:cubicBezTo>
                        <a:pt x="11265" y="4034"/>
                        <a:pt x="11282" y="4034"/>
                        <a:pt x="11299" y="4051"/>
                      </a:cubicBezTo>
                      <a:lnTo>
                        <a:pt x="11349" y="4051"/>
                      </a:lnTo>
                      <a:cubicBezTo>
                        <a:pt x="11968" y="3499"/>
                        <a:pt x="12587" y="2963"/>
                        <a:pt x="13223" y="2427"/>
                      </a:cubicBezTo>
                      <a:cubicBezTo>
                        <a:pt x="13575" y="2059"/>
                        <a:pt x="13927" y="1691"/>
                        <a:pt x="14295" y="1323"/>
                      </a:cubicBezTo>
                      <a:cubicBezTo>
                        <a:pt x="15600" y="1457"/>
                        <a:pt x="16906" y="1641"/>
                        <a:pt x="18195" y="1908"/>
                      </a:cubicBezTo>
                      <a:cubicBezTo>
                        <a:pt x="18228" y="1908"/>
                        <a:pt x="18245" y="1892"/>
                        <a:pt x="18245" y="1842"/>
                      </a:cubicBezTo>
                      <a:cubicBezTo>
                        <a:pt x="18228" y="1808"/>
                        <a:pt x="18195" y="1775"/>
                        <a:pt x="18161" y="1758"/>
                      </a:cubicBezTo>
                      <a:cubicBezTo>
                        <a:pt x="16856" y="1507"/>
                        <a:pt x="15550" y="1306"/>
                        <a:pt x="14228" y="1189"/>
                      </a:cubicBezTo>
                      <a:cubicBezTo>
                        <a:pt x="14211" y="1189"/>
                        <a:pt x="14211" y="1189"/>
                        <a:pt x="14194" y="1205"/>
                      </a:cubicBezTo>
                      <a:cubicBezTo>
                        <a:pt x="13826" y="1557"/>
                        <a:pt x="13475" y="1942"/>
                        <a:pt x="13106" y="2310"/>
                      </a:cubicBezTo>
                      <a:cubicBezTo>
                        <a:pt x="12504" y="2829"/>
                        <a:pt x="11901" y="3348"/>
                        <a:pt x="11299" y="3884"/>
                      </a:cubicBezTo>
                      <a:cubicBezTo>
                        <a:pt x="10813" y="3231"/>
                        <a:pt x="10328" y="2595"/>
                        <a:pt x="9826" y="1959"/>
                      </a:cubicBezTo>
                      <a:cubicBezTo>
                        <a:pt x="9813" y="1934"/>
                        <a:pt x="9792" y="1919"/>
                        <a:pt x="9768" y="1919"/>
                      </a:cubicBezTo>
                      <a:cubicBezTo>
                        <a:pt x="9760" y="1919"/>
                        <a:pt x="9751" y="1921"/>
                        <a:pt x="9742" y="1925"/>
                      </a:cubicBezTo>
                      <a:cubicBezTo>
                        <a:pt x="8871" y="2227"/>
                        <a:pt x="7984" y="2578"/>
                        <a:pt x="7114" y="2946"/>
                      </a:cubicBezTo>
                      <a:cubicBezTo>
                        <a:pt x="6779" y="2377"/>
                        <a:pt x="6444" y="1842"/>
                        <a:pt x="6110" y="1289"/>
                      </a:cubicBezTo>
                      <a:cubicBezTo>
                        <a:pt x="6093" y="1272"/>
                        <a:pt x="6076" y="1256"/>
                        <a:pt x="6043" y="1256"/>
                      </a:cubicBezTo>
                      <a:cubicBezTo>
                        <a:pt x="6038" y="1251"/>
                        <a:pt x="6033" y="1249"/>
                        <a:pt x="6028" y="1249"/>
                      </a:cubicBezTo>
                      <a:cubicBezTo>
                        <a:pt x="6016" y="1249"/>
                        <a:pt x="6004" y="1261"/>
                        <a:pt x="5992" y="1272"/>
                      </a:cubicBezTo>
                      <a:cubicBezTo>
                        <a:pt x="5323" y="1975"/>
                        <a:pt x="4670" y="2695"/>
                        <a:pt x="4001" y="3432"/>
                      </a:cubicBezTo>
                      <a:cubicBezTo>
                        <a:pt x="3498" y="2293"/>
                        <a:pt x="2980" y="1155"/>
                        <a:pt x="2477" y="50"/>
                      </a:cubicBezTo>
                      <a:cubicBezTo>
                        <a:pt x="2477" y="17"/>
                        <a:pt x="2444" y="0"/>
                        <a:pt x="24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22" name="Google Shape;2022;p39"/>
              <p:cNvSpPr/>
              <p:nvPr/>
            </p:nvSpPr>
            <p:spPr>
              <a:xfrm>
                <a:off x="3381354" y="4233148"/>
                <a:ext cx="2381337" cy="242003"/>
              </a:xfrm>
              <a:custGeom>
                <a:avLst/>
                <a:gdLst/>
                <a:ahLst/>
                <a:cxnLst/>
                <a:rect l="l" t="t" r="r" b="b"/>
                <a:pathLst>
                  <a:path w="51572" h="5241" extrusionOk="0">
                    <a:moveTo>
                      <a:pt x="5022" y="1"/>
                    </a:moveTo>
                    <a:cubicBezTo>
                      <a:pt x="4704" y="1"/>
                      <a:pt x="4386" y="118"/>
                      <a:pt x="4151" y="336"/>
                    </a:cubicBezTo>
                    <a:lnTo>
                      <a:pt x="620" y="3734"/>
                    </a:lnTo>
                    <a:cubicBezTo>
                      <a:pt x="0" y="4320"/>
                      <a:pt x="519" y="5240"/>
                      <a:pt x="1473" y="5240"/>
                    </a:cubicBezTo>
                    <a:lnTo>
                      <a:pt x="50082" y="5240"/>
                    </a:lnTo>
                    <a:cubicBezTo>
                      <a:pt x="51053" y="5240"/>
                      <a:pt x="51572" y="4320"/>
                      <a:pt x="50952" y="3734"/>
                    </a:cubicBezTo>
                    <a:lnTo>
                      <a:pt x="47404" y="336"/>
                    </a:lnTo>
                    <a:cubicBezTo>
                      <a:pt x="47169" y="118"/>
                      <a:pt x="46868" y="1"/>
                      <a:pt x="46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9"/>
              <p:cNvSpPr/>
              <p:nvPr/>
            </p:nvSpPr>
            <p:spPr>
              <a:xfrm>
                <a:off x="4793405" y="2938571"/>
                <a:ext cx="795364" cy="1449249"/>
              </a:xfrm>
              <a:custGeom>
                <a:avLst/>
                <a:gdLst/>
                <a:ahLst/>
                <a:cxnLst/>
                <a:rect l="l" t="t" r="r" b="b"/>
                <a:pathLst>
                  <a:path w="17225" h="31386" extrusionOk="0">
                    <a:moveTo>
                      <a:pt x="0" y="1"/>
                    </a:moveTo>
                    <a:lnTo>
                      <a:pt x="9089" y="17894"/>
                    </a:lnTo>
                    <a:cubicBezTo>
                      <a:pt x="8855" y="17894"/>
                      <a:pt x="8671" y="18095"/>
                      <a:pt x="8671" y="18330"/>
                    </a:cubicBezTo>
                    <a:cubicBezTo>
                      <a:pt x="8671" y="18380"/>
                      <a:pt x="8688" y="18430"/>
                      <a:pt x="8704" y="18480"/>
                    </a:cubicBezTo>
                    <a:lnTo>
                      <a:pt x="15249" y="31386"/>
                    </a:lnTo>
                    <a:lnTo>
                      <a:pt x="17224" y="31386"/>
                    </a:lnTo>
                    <a:lnTo>
                      <a:pt x="10596" y="18330"/>
                    </a:lnTo>
                    <a:cubicBezTo>
                      <a:pt x="10435" y="18007"/>
                      <a:pt x="10102" y="17793"/>
                      <a:pt x="9749" y="17793"/>
                    </a:cubicBezTo>
                    <a:cubicBezTo>
                      <a:pt x="9735" y="17793"/>
                      <a:pt x="9722" y="17793"/>
                      <a:pt x="9709" y="17794"/>
                    </a:cubicBezTo>
                    <a:lnTo>
                      <a:pt x="9675" y="17794"/>
                    </a:lnTo>
                    <a:lnTo>
                      <a:pt x="6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9"/>
              <p:cNvSpPr/>
              <p:nvPr/>
            </p:nvSpPr>
            <p:spPr>
              <a:xfrm>
                <a:off x="3541347" y="2977218"/>
                <a:ext cx="769830" cy="1410600"/>
              </a:xfrm>
              <a:custGeom>
                <a:avLst/>
                <a:gdLst/>
                <a:ahLst/>
                <a:cxnLst/>
                <a:rect l="l" t="t" r="r" b="b"/>
                <a:pathLst>
                  <a:path w="16672" h="30549" extrusionOk="0">
                    <a:moveTo>
                      <a:pt x="16086" y="1"/>
                    </a:moveTo>
                    <a:lnTo>
                      <a:pt x="7281" y="17426"/>
                    </a:lnTo>
                    <a:cubicBezTo>
                      <a:pt x="6880" y="17426"/>
                      <a:pt x="6495" y="17660"/>
                      <a:pt x="6311" y="18028"/>
                    </a:cubicBezTo>
                    <a:lnTo>
                      <a:pt x="0" y="30549"/>
                    </a:lnTo>
                    <a:lnTo>
                      <a:pt x="1942" y="30549"/>
                    </a:lnTo>
                    <a:lnTo>
                      <a:pt x="8252" y="18028"/>
                    </a:lnTo>
                    <a:cubicBezTo>
                      <a:pt x="8286" y="17978"/>
                      <a:pt x="8286" y="17911"/>
                      <a:pt x="8286" y="17844"/>
                    </a:cubicBezTo>
                    <a:cubicBezTo>
                      <a:pt x="8302" y="17610"/>
                      <a:pt x="8118" y="17426"/>
                      <a:pt x="7884" y="17426"/>
                    </a:cubicBezTo>
                    <a:lnTo>
                      <a:pt x="166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9"/>
              <p:cNvSpPr/>
              <p:nvPr/>
            </p:nvSpPr>
            <p:spPr>
              <a:xfrm>
                <a:off x="3623260" y="4256373"/>
                <a:ext cx="1897515" cy="111328"/>
              </a:xfrm>
              <a:custGeom>
                <a:avLst/>
                <a:gdLst/>
                <a:ahLst/>
                <a:cxnLst/>
                <a:rect l="l" t="t" r="r" b="b"/>
                <a:pathLst>
                  <a:path w="41094" h="2411" extrusionOk="0">
                    <a:moveTo>
                      <a:pt x="20539" y="0"/>
                    </a:moveTo>
                    <a:cubicBezTo>
                      <a:pt x="9207" y="0"/>
                      <a:pt x="0" y="553"/>
                      <a:pt x="0" y="1205"/>
                    </a:cubicBezTo>
                    <a:cubicBezTo>
                      <a:pt x="0" y="1875"/>
                      <a:pt x="9207" y="2410"/>
                      <a:pt x="20539" y="2410"/>
                    </a:cubicBezTo>
                    <a:cubicBezTo>
                      <a:pt x="31887" y="2410"/>
                      <a:pt x="41093" y="1875"/>
                      <a:pt x="41093" y="1205"/>
                    </a:cubicBezTo>
                    <a:cubicBezTo>
                      <a:pt x="41093" y="553"/>
                      <a:pt x="31887" y="0"/>
                      <a:pt x="20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9"/>
              <p:cNvSpPr/>
              <p:nvPr/>
            </p:nvSpPr>
            <p:spPr>
              <a:xfrm>
                <a:off x="4021281" y="4069323"/>
                <a:ext cx="97429" cy="183222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3968" extrusionOk="0">
                    <a:moveTo>
                      <a:pt x="1" y="0"/>
                    </a:moveTo>
                    <a:lnTo>
                      <a:pt x="402" y="3951"/>
                    </a:lnTo>
                    <a:lnTo>
                      <a:pt x="2110" y="3967"/>
                    </a:lnTo>
                    <a:lnTo>
                      <a:pt x="1708" y="1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9"/>
              <p:cNvSpPr/>
              <p:nvPr/>
            </p:nvSpPr>
            <p:spPr>
              <a:xfrm>
                <a:off x="5086334" y="4059257"/>
                <a:ext cx="202524" cy="188625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4085" extrusionOk="0">
                    <a:moveTo>
                      <a:pt x="1574" y="1"/>
                    </a:moveTo>
                    <a:lnTo>
                      <a:pt x="0" y="603"/>
                    </a:lnTo>
                    <a:lnTo>
                      <a:pt x="2812" y="4085"/>
                    </a:lnTo>
                    <a:lnTo>
                      <a:pt x="4386" y="3482"/>
                    </a:lnTo>
                    <a:lnTo>
                      <a:pt x="1574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9"/>
              <p:cNvSpPr/>
              <p:nvPr/>
            </p:nvSpPr>
            <p:spPr>
              <a:xfrm>
                <a:off x="5078576" y="4193715"/>
                <a:ext cx="252808" cy="136909"/>
              </a:xfrm>
              <a:custGeom>
                <a:avLst/>
                <a:gdLst/>
                <a:ahLst/>
                <a:cxnLst/>
                <a:rect l="l" t="t" r="r" b="b"/>
                <a:pathLst>
                  <a:path w="5475" h="2965" extrusionOk="0">
                    <a:moveTo>
                      <a:pt x="4323" y="1"/>
                    </a:moveTo>
                    <a:cubicBezTo>
                      <a:pt x="4300" y="1"/>
                      <a:pt x="4276" y="6"/>
                      <a:pt x="4253" y="18"/>
                    </a:cubicBezTo>
                    <a:lnTo>
                      <a:pt x="2411" y="922"/>
                    </a:lnTo>
                    <a:cubicBezTo>
                      <a:pt x="2328" y="972"/>
                      <a:pt x="2244" y="1056"/>
                      <a:pt x="2210" y="1156"/>
                    </a:cubicBezTo>
                    <a:cubicBezTo>
                      <a:pt x="2010" y="1658"/>
                      <a:pt x="1574" y="1910"/>
                      <a:pt x="286" y="2194"/>
                    </a:cubicBezTo>
                    <a:cubicBezTo>
                      <a:pt x="1" y="2261"/>
                      <a:pt x="101" y="2964"/>
                      <a:pt x="788" y="2964"/>
                    </a:cubicBezTo>
                    <a:cubicBezTo>
                      <a:pt x="2294" y="2964"/>
                      <a:pt x="3064" y="2679"/>
                      <a:pt x="3516" y="2462"/>
                    </a:cubicBezTo>
                    <a:cubicBezTo>
                      <a:pt x="4253" y="2077"/>
                      <a:pt x="4704" y="1893"/>
                      <a:pt x="5307" y="1625"/>
                    </a:cubicBezTo>
                    <a:cubicBezTo>
                      <a:pt x="5324" y="1608"/>
                      <a:pt x="5341" y="1591"/>
                      <a:pt x="5357" y="1591"/>
                    </a:cubicBezTo>
                    <a:cubicBezTo>
                      <a:pt x="5458" y="1508"/>
                      <a:pt x="5474" y="1340"/>
                      <a:pt x="5391" y="1240"/>
                    </a:cubicBezTo>
                    <a:lnTo>
                      <a:pt x="4437" y="52"/>
                    </a:lnTo>
                    <a:cubicBezTo>
                      <a:pt x="4404" y="19"/>
                      <a:pt x="4365" y="1"/>
                      <a:pt x="4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9"/>
              <p:cNvSpPr/>
              <p:nvPr/>
            </p:nvSpPr>
            <p:spPr>
              <a:xfrm>
                <a:off x="3874447" y="4243213"/>
                <a:ext cx="272894" cy="88933"/>
              </a:xfrm>
              <a:custGeom>
                <a:avLst/>
                <a:gdLst/>
                <a:ahLst/>
                <a:cxnLst/>
                <a:rect l="l" t="t" r="r" b="b"/>
                <a:pathLst>
                  <a:path w="5910" h="1926" extrusionOk="0">
                    <a:moveTo>
                      <a:pt x="3599" y="1"/>
                    </a:moveTo>
                    <a:cubicBezTo>
                      <a:pt x="3449" y="1"/>
                      <a:pt x="3315" y="34"/>
                      <a:pt x="3181" y="118"/>
                    </a:cubicBezTo>
                    <a:cubicBezTo>
                      <a:pt x="2042" y="787"/>
                      <a:pt x="1607" y="804"/>
                      <a:pt x="285" y="1072"/>
                    </a:cubicBezTo>
                    <a:cubicBezTo>
                      <a:pt x="0" y="1139"/>
                      <a:pt x="168" y="1825"/>
                      <a:pt x="854" y="1842"/>
                    </a:cubicBezTo>
                    <a:cubicBezTo>
                      <a:pt x="1156" y="1851"/>
                      <a:pt x="1393" y="1854"/>
                      <a:pt x="1595" y="1854"/>
                    </a:cubicBezTo>
                    <a:cubicBezTo>
                      <a:pt x="2050" y="1854"/>
                      <a:pt x="2331" y="1838"/>
                      <a:pt x="2789" y="1838"/>
                    </a:cubicBezTo>
                    <a:cubicBezTo>
                      <a:pt x="2906" y="1838"/>
                      <a:pt x="3035" y="1839"/>
                      <a:pt x="3181" y="1842"/>
                    </a:cubicBezTo>
                    <a:cubicBezTo>
                      <a:pt x="4018" y="1859"/>
                      <a:pt x="4972" y="1909"/>
                      <a:pt x="5641" y="1926"/>
                    </a:cubicBezTo>
                    <a:lnTo>
                      <a:pt x="5691" y="1926"/>
                    </a:lnTo>
                    <a:cubicBezTo>
                      <a:pt x="5825" y="1892"/>
                      <a:pt x="5909" y="1775"/>
                      <a:pt x="5876" y="1641"/>
                    </a:cubicBezTo>
                    <a:lnTo>
                      <a:pt x="5574" y="134"/>
                    </a:lnTo>
                    <a:cubicBezTo>
                      <a:pt x="5558" y="68"/>
                      <a:pt x="5491" y="17"/>
                      <a:pt x="5424" y="17"/>
                    </a:cubicBezTo>
                    <a:lnTo>
                      <a:pt x="35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9"/>
              <p:cNvSpPr/>
              <p:nvPr/>
            </p:nvSpPr>
            <p:spPr>
              <a:xfrm>
                <a:off x="3801769" y="2381344"/>
                <a:ext cx="556547" cy="369492"/>
              </a:xfrm>
              <a:custGeom>
                <a:avLst/>
                <a:gdLst/>
                <a:ahLst/>
                <a:cxnLst/>
                <a:rect l="l" t="t" r="r" b="b"/>
                <a:pathLst>
                  <a:path w="12053" h="8002" extrusionOk="0">
                    <a:moveTo>
                      <a:pt x="9843" y="0"/>
                    </a:moveTo>
                    <a:cubicBezTo>
                      <a:pt x="9693" y="235"/>
                      <a:pt x="9508" y="503"/>
                      <a:pt x="9358" y="754"/>
                    </a:cubicBezTo>
                    <a:cubicBezTo>
                      <a:pt x="9190" y="1021"/>
                      <a:pt x="9006" y="1273"/>
                      <a:pt x="8839" y="1524"/>
                    </a:cubicBezTo>
                    <a:cubicBezTo>
                      <a:pt x="8487" y="2042"/>
                      <a:pt x="8119" y="2545"/>
                      <a:pt x="7751" y="3030"/>
                    </a:cubicBezTo>
                    <a:cubicBezTo>
                      <a:pt x="7383" y="3515"/>
                      <a:pt x="6981" y="3967"/>
                      <a:pt x="6579" y="4419"/>
                    </a:cubicBezTo>
                    <a:cubicBezTo>
                      <a:pt x="6194" y="4838"/>
                      <a:pt x="5776" y="5223"/>
                      <a:pt x="5324" y="5574"/>
                    </a:cubicBezTo>
                    <a:lnTo>
                      <a:pt x="5173" y="5692"/>
                    </a:lnTo>
                    <a:lnTo>
                      <a:pt x="5140" y="5708"/>
                    </a:lnTo>
                    <a:lnTo>
                      <a:pt x="5140" y="5725"/>
                    </a:lnTo>
                    <a:cubicBezTo>
                      <a:pt x="5123" y="5725"/>
                      <a:pt x="5123" y="5742"/>
                      <a:pt x="5106" y="5742"/>
                    </a:cubicBezTo>
                    <a:cubicBezTo>
                      <a:pt x="5083" y="5745"/>
                      <a:pt x="5060" y="5746"/>
                      <a:pt x="5037" y="5746"/>
                    </a:cubicBezTo>
                    <a:cubicBezTo>
                      <a:pt x="4927" y="5746"/>
                      <a:pt x="4818" y="5713"/>
                      <a:pt x="4721" y="5658"/>
                    </a:cubicBezTo>
                    <a:cubicBezTo>
                      <a:pt x="4253" y="5407"/>
                      <a:pt x="3834" y="5089"/>
                      <a:pt x="3466" y="4704"/>
                    </a:cubicBezTo>
                    <a:cubicBezTo>
                      <a:pt x="3031" y="4269"/>
                      <a:pt x="2629" y="3817"/>
                      <a:pt x="2244" y="3348"/>
                    </a:cubicBezTo>
                    <a:cubicBezTo>
                      <a:pt x="1859" y="2863"/>
                      <a:pt x="1474" y="2361"/>
                      <a:pt x="1122" y="1858"/>
                    </a:cubicBezTo>
                    <a:lnTo>
                      <a:pt x="1" y="2444"/>
                    </a:lnTo>
                    <a:cubicBezTo>
                      <a:pt x="520" y="3716"/>
                      <a:pt x="1189" y="4905"/>
                      <a:pt x="2010" y="5993"/>
                    </a:cubicBezTo>
                    <a:cubicBezTo>
                      <a:pt x="2227" y="6277"/>
                      <a:pt x="2478" y="6545"/>
                      <a:pt x="2729" y="6813"/>
                    </a:cubicBezTo>
                    <a:cubicBezTo>
                      <a:pt x="3014" y="7098"/>
                      <a:pt x="3332" y="7349"/>
                      <a:pt x="3667" y="7549"/>
                    </a:cubicBezTo>
                    <a:cubicBezTo>
                      <a:pt x="4119" y="7834"/>
                      <a:pt x="4621" y="7985"/>
                      <a:pt x="5140" y="8001"/>
                    </a:cubicBezTo>
                    <a:cubicBezTo>
                      <a:pt x="5441" y="8001"/>
                      <a:pt x="5759" y="7934"/>
                      <a:pt x="6044" y="7817"/>
                    </a:cubicBezTo>
                    <a:cubicBezTo>
                      <a:pt x="6111" y="7801"/>
                      <a:pt x="6177" y="7767"/>
                      <a:pt x="6244" y="7734"/>
                    </a:cubicBezTo>
                    <a:lnTo>
                      <a:pt x="6345" y="7667"/>
                    </a:lnTo>
                    <a:lnTo>
                      <a:pt x="6412" y="7633"/>
                    </a:lnTo>
                    <a:lnTo>
                      <a:pt x="6663" y="7483"/>
                    </a:lnTo>
                    <a:cubicBezTo>
                      <a:pt x="7265" y="7081"/>
                      <a:pt x="7835" y="6629"/>
                      <a:pt x="8337" y="6127"/>
                    </a:cubicBezTo>
                    <a:cubicBezTo>
                      <a:pt x="8839" y="5641"/>
                      <a:pt x="9308" y="5139"/>
                      <a:pt x="9743" y="4603"/>
                    </a:cubicBezTo>
                    <a:cubicBezTo>
                      <a:pt x="10178" y="4085"/>
                      <a:pt x="10580" y="3549"/>
                      <a:pt x="10965" y="2997"/>
                    </a:cubicBezTo>
                    <a:cubicBezTo>
                      <a:pt x="11149" y="2712"/>
                      <a:pt x="11333" y="2444"/>
                      <a:pt x="11517" y="2160"/>
                    </a:cubicBezTo>
                    <a:cubicBezTo>
                      <a:pt x="11701" y="1875"/>
                      <a:pt x="11869" y="1591"/>
                      <a:pt x="12053" y="1273"/>
                    </a:cubicBezTo>
                    <a:lnTo>
                      <a:pt x="984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9"/>
              <p:cNvSpPr/>
              <p:nvPr/>
            </p:nvSpPr>
            <p:spPr>
              <a:xfrm>
                <a:off x="4100147" y="2326813"/>
                <a:ext cx="304524" cy="318146"/>
              </a:xfrm>
              <a:custGeom>
                <a:avLst/>
                <a:gdLst/>
                <a:ahLst/>
                <a:cxnLst/>
                <a:rect l="l" t="t" r="r" b="b"/>
                <a:pathLst>
                  <a:path w="6595" h="6890" extrusionOk="0">
                    <a:moveTo>
                      <a:pt x="4676" y="0"/>
                    </a:moveTo>
                    <a:cubicBezTo>
                      <a:pt x="4040" y="0"/>
                      <a:pt x="3315" y="311"/>
                      <a:pt x="2661" y="964"/>
                    </a:cubicBezTo>
                    <a:cubicBezTo>
                      <a:pt x="1657" y="2018"/>
                      <a:pt x="770" y="3190"/>
                      <a:pt x="0" y="4445"/>
                    </a:cubicBezTo>
                    <a:lnTo>
                      <a:pt x="2929" y="6889"/>
                    </a:lnTo>
                    <a:cubicBezTo>
                      <a:pt x="2929" y="6889"/>
                      <a:pt x="6595" y="3106"/>
                      <a:pt x="6344" y="1516"/>
                    </a:cubicBezTo>
                    <a:cubicBezTo>
                      <a:pt x="6183" y="530"/>
                      <a:pt x="5506" y="0"/>
                      <a:pt x="46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9"/>
              <p:cNvSpPr/>
              <p:nvPr/>
            </p:nvSpPr>
            <p:spPr>
              <a:xfrm>
                <a:off x="3763251" y="2401430"/>
                <a:ext cx="95121" cy="114468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479" extrusionOk="0">
                    <a:moveTo>
                      <a:pt x="955" y="1"/>
                    </a:moveTo>
                    <a:lnTo>
                      <a:pt x="1" y="1591"/>
                    </a:lnTo>
                    <a:cubicBezTo>
                      <a:pt x="1" y="1591"/>
                      <a:pt x="262" y="2478"/>
                      <a:pt x="1141" y="2478"/>
                    </a:cubicBezTo>
                    <a:cubicBezTo>
                      <a:pt x="1258" y="2478"/>
                      <a:pt x="1385" y="2463"/>
                      <a:pt x="1524" y="2428"/>
                    </a:cubicBezTo>
                    <a:lnTo>
                      <a:pt x="2059" y="1591"/>
                    </a:lnTo>
                    <a:lnTo>
                      <a:pt x="955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9"/>
              <p:cNvSpPr/>
              <p:nvPr/>
            </p:nvSpPr>
            <p:spPr>
              <a:xfrm>
                <a:off x="3726257" y="2381344"/>
                <a:ext cx="82746" cy="93551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2026" extrusionOk="0">
                    <a:moveTo>
                      <a:pt x="603" y="0"/>
                    </a:moveTo>
                    <a:lnTo>
                      <a:pt x="1" y="1574"/>
                    </a:lnTo>
                    <a:lnTo>
                      <a:pt x="838" y="2026"/>
                    </a:lnTo>
                    <a:lnTo>
                      <a:pt x="1792" y="436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9"/>
              <p:cNvSpPr/>
              <p:nvPr/>
            </p:nvSpPr>
            <p:spPr>
              <a:xfrm>
                <a:off x="4209117" y="2281655"/>
                <a:ext cx="554192" cy="727349"/>
              </a:xfrm>
              <a:custGeom>
                <a:avLst/>
                <a:gdLst/>
                <a:ahLst/>
                <a:cxnLst/>
                <a:rect l="l" t="t" r="r" b="b"/>
                <a:pathLst>
                  <a:path w="12002" h="15752" extrusionOk="0">
                    <a:moveTo>
                      <a:pt x="8955" y="0"/>
                    </a:moveTo>
                    <a:cubicBezTo>
                      <a:pt x="8738" y="0"/>
                      <a:pt x="8537" y="0"/>
                      <a:pt x="8302" y="17"/>
                    </a:cubicBezTo>
                    <a:cubicBezTo>
                      <a:pt x="8068" y="34"/>
                      <a:pt x="7817" y="50"/>
                      <a:pt x="7583" y="67"/>
                    </a:cubicBezTo>
                    <a:cubicBezTo>
                      <a:pt x="6311" y="151"/>
                      <a:pt x="5038" y="318"/>
                      <a:pt x="3800" y="569"/>
                    </a:cubicBezTo>
                    <a:cubicBezTo>
                      <a:pt x="3649" y="603"/>
                      <a:pt x="3499" y="636"/>
                      <a:pt x="3348" y="670"/>
                    </a:cubicBezTo>
                    <a:cubicBezTo>
                      <a:pt x="3080" y="737"/>
                      <a:pt x="2829" y="820"/>
                      <a:pt x="2578" y="887"/>
                    </a:cubicBezTo>
                    <a:cubicBezTo>
                      <a:pt x="1841" y="1122"/>
                      <a:pt x="1289" y="1356"/>
                      <a:pt x="1289" y="1356"/>
                    </a:cubicBezTo>
                    <a:cubicBezTo>
                      <a:pt x="1289" y="1356"/>
                      <a:pt x="0" y="6645"/>
                      <a:pt x="3097" y="15751"/>
                    </a:cubicBezTo>
                    <a:cubicBezTo>
                      <a:pt x="5775" y="15400"/>
                      <a:pt x="10696" y="14747"/>
                      <a:pt x="12002" y="14579"/>
                    </a:cubicBezTo>
                    <a:cubicBezTo>
                      <a:pt x="11884" y="13291"/>
                      <a:pt x="10361" y="7466"/>
                      <a:pt x="10545" y="1289"/>
                    </a:cubicBezTo>
                    <a:cubicBezTo>
                      <a:pt x="10545" y="586"/>
                      <a:pt x="9976" y="0"/>
                      <a:pt x="9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9"/>
              <p:cNvSpPr/>
              <p:nvPr/>
            </p:nvSpPr>
            <p:spPr>
              <a:xfrm>
                <a:off x="4364909" y="2086108"/>
                <a:ext cx="193566" cy="282360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6115" extrusionOk="0">
                    <a:moveTo>
                      <a:pt x="3255" y="0"/>
                    </a:moveTo>
                    <a:lnTo>
                      <a:pt x="1196" y="2293"/>
                    </a:lnTo>
                    <a:cubicBezTo>
                      <a:pt x="1564" y="3214"/>
                      <a:pt x="1731" y="4218"/>
                      <a:pt x="409" y="4721"/>
                    </a:cubicBezTo>
                    <a:cubicBezTo>
                      <a:pt x="124" y="5230"/>
                      <a:pt x="1" y="6115"/>
                      <a:pt x="1010" y="6115"/>
                    </a:cubicBezTo>
                    <a:cubicBezTo>
                      <a:pt x="1128" y="6115"/>
                      <a:pt x="1262" y="6103"/>
                      <a:pt x="1413" y="6076"/>
                    </a:cubicBezTo>
                    <a:cubicBezTo>
                      <a:pt x="2853" y="5842"/>
                      <a:pt x="3623" y="4972"/>
                      <a:pt x="4192" y="4218"/>
                    </a:cubicBezTo>
                    <a:cubicBezTo>
                      <a:pt x="3238" y="3515"/>
                      <a:pt x="3171" y="1256"/>
                      <a:pt x="325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9"/>
              <p:cNvSpPr/>
              <p:nvPr/>
            </p:nvSpPr>
            <p:spPr>
              <a:xfrm>
                <a:off x="4285628" y="1919744"/>
                <a:ext cx="148683" cy="130906"/>
              </a:xfrm>
              <a:custGeom>
                <a:avLst/>
                <a:gdLst/>
                <a:ahLst/>
                <a:cxnLst/>
                <a:rect l="l" t="t" r="r" b="b"/>
                <a:pathLst>
                  <a:path w="3220" h="2835" extrusionOk="0">
                    <a:moveTo>
                      <a:pt x="1139" y="0"/>
                    </a:moveTo>
                    <a:cubicBezTo>
                      <a:pt x="1065" y="0"/>
                      <a:pt x="992" y="18"/>
                      <a:pt x="921" y="55"/>
                    </a:cubicBezTo>
                    <a:cubicBezTo>
                      <a:pt x="184" y="440"/>
                      <a:pt x="0" y="2783"/>
                      <a:pt x="1674" y="2833"/>
                    </a:cubicBezTo>
                    <a:cubicBezTo>
                      <a:pt x="1691" y="2834"/>
                      <a:pt x="1707" y="2834"/>
                      <a:pt x="1723" y="2834"/>
                    </a:cubicBezTo>
                    <a:cubicBezTo>
                      <a:pt x="3219" y="2834"/>
                      <a:pt x="2091" y="0"/>
                      <a:pt x="1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9"/>
              <p:cNvSpPr/>
              <p:nvPr/>
            </p:nvSpPr>
            <p:spPr>
              <a:xfrm>
                <a:off x="4298741" y="1894210"/>
                <a:ext cx="234246" cy="303462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6572" extrusionOk="0">
                    <a:moveTo>
                      <a:pt x="2775" y="0"/>
                    </a:moveTo>
                    <a:cubicBezTo>
                      <a:pt x="2532" y="0"/>
                      <a:pt x="2284" y="39"/>
                      <a:pt x="2043" y="122"/>
                    </a:cubicBezTo>
                    <a:cubicBezTo>
                      <a:pt x="369" y="691"/>
                      <a:pt x="1" y="3135"/>
                      <a:pt x="269" y="4658"/>
                    </a:cubicBezTo>
                    <a:cubicBezTo>
                      <a:pt x="462" y="5797"/>
                      <a:pt x="1461" y="6571"/>
                      <a:pt x="2496" y="6571"/>
                    </a:cubicBezTo>
                    <a:cubicBezTo>
                      <a:pt x="2983" y="6571"/>
                      <a:pt x="3478" y="6400"/>
                      <a:pt x="3901" y="6014"/>
                    </a:cubicBezTo>
                    <a:cubicBezTo>
                      <a:pt x="4805" y="5211"/>
                      <a:pt x="4822" y="4223"/>
                      <a:pt x="5022" y="2566"/>
                    </a:cubicBezTo>
                    <a:cubicBezTo>
                      <a:pt x="5073" y="2215"/>
                      <a:pt x="5039" y="1863"/>
                      <a:pt x="4922" y="1528"/>
                    </a:cubicBezTo>
                    <a:cubicBezTo>
                      <a:pt x="4603" y="585"/>
                      <a:pt x="3714" y="0"/>
                      <a:pt x="277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9"/>
              <p:cNvSpPr/>
              <p:nvPr/>
            </p:nvSpPr>
            <p:spPr>
              <a:xfrm>
                <a:off x="4277871" y="1827581"/>
                <a:ext cx="323133" cy="242373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5249" extrusionOk="0">
                    <a:moveTo>
                      <a:pt x="2346" y="1"/>
                    </a:moveTo>
                    <a:cubicBezTo>
                      <a:pt x="1407" y="1"/>
                      <a:pt x="1892" y="1030"/>
                      <a:pt x="1892" y="1030"/>
                    </a:cubicBezTo>
                    <a:cubicBezTo>
                      <a:pt x="1892" y="1030"/>
                      <a:pt x="1446" y="804"/>
                      <a:pt x="1008" y="804"/>
                    </a:cubicBezTo>
                    <a:cubicBezTo>
                      <a:pt x="636" y="804"/>
                      <a:pt x="269" y="966"/>
                      <a:pt x="185" y="1565"/>
                    </a:cubicBezTo>
                    <a:cubicBezTo>
                      <a:pt x="1" y="2888"/>
                      <a:pt x="3951" y="2904"/>
                      <a:pt x="4420" y="2971"/>
                    </a:cubicBezTo>
                    <a:cubicBezTo>
                      <a:pt x="4288" y="3565"/>
                      <a:pt x="4676" y="5249"/>
                      <a:pt x="5168" y="5249"/>
                    </a:cubicBezTo>
                    <a:cubicBezTo>
                      <a:pt x="5175" y="5249"/>
                      <a:pt x="5183" y="5248"/>
                      <a:pt x="5190" y="5248"/>
                    </a:cubicBezTo>
                    <a:cubicBezTo>
                      <a:pt x="6998" y="4712"/>
                      <a:pt x="6646" y="2285"/>
                      <a:pt x="5675" y="2218"/>
                    </a:cubicBezTo>
                    <a:cubicBezTo>
                      <a:pt x="6043" y="1498"/>
                      <a:pt x="4905" y="678"/>
                      <a:pt x="3047" y="126"/>
                    </a:cubicBezTo>
                    <a:cubicBezTo>
                      <a:pt x="2754" y="38"/>
                      <a:pt x="2524" y="1"/>
                      <a:pt x="2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9"/>
              <p:cNvSpPr/>
              <p:nvPr/>
            </p:nvSpPr>
            <p:spPr>
              <a:xfrm>
                <a:off x="4483484" y="2011122"/>
                <a:ext cx="9124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845" extrusionOk="0">
                    <a:moveTo>
                      <a:pt x="0" y="1"/>
                    </a:moveTo>
                    <a:lnTo>
                      <a:pt x="0" y="838"/>
                    </a:lnTo>
                    <a:lnTo>
                      <a:pt x="1691" y="838"/>
                    </a:lnTo>
                    <a:cubicBezTo>
                      <a:pt x="1701" y="842"/>
                      <a:pt x="1711" y="844"/>
                      <a:pt x="1719" y="844"/>
                    </a:cubicBezTo>
                    <a:cubicBezTo>
                      <a:pt x="1741" y="844"/>
                      <a:pt x="1758" y="833"/>
                      <a:pt x="1758" y="821"/>
                    </a:cubicBezTo>
                    <a:lnTo>
                      <a:pt x="1975" y="218"/>
                    </a:lnTo>
                    <a:cubicBezTo>
                      <a:pt x="1975" y="201"/>
                      <a:pt x="1975" y="185"/>
                      <a:pt x="1975" y="185"/>
                    </a:cubicBezTo>
                    <a:cubicBezTo>
                      <a:pt x="1975" y="151"/>
                      <a:pt x="1942" y="118"/>
                      <a:pt x="19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9"/>
              <p:cNvSpPr/>
              <p:nvPr/>
            </p:nvSpPr>
            <p:spPr>
              <a:xfrm>
                <a:off x="4486347" y="2036610"/>
                <a:ext cx="85285" cy="8930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934" extrusionOk="0">
                    <a:moveTo>
                      <a:pt x="1026" y="1"/>
                    </a:moveTo>
                    <a:cubicBezTo>
                      <a:pt x="474" y="1"/>
                      <a:pt x="139" y="671"/>
                      <a:pt x="56" y="1139"/>
                    </a:cubicBezTo>
                    <a:cubicBezTo>
                      <a:pt x="1" y="1564"/>
                      <a:pt x="204" y="1933"/>
                      <a:pt x="565" y="1933"/>
                    </a:cubicBezTo>
                    <a:cubicBezTo>
                      <a:pt x="644" y="1933"/>
                      <a:pt x="732" y="1915"/>
                      <a:pt x="825" y="1876"/>
                    </a:cubicBezTo>
                    <a:cubicBezTo>
                      <a:pt x="1210" y="1708"/>
                      <a:pt x="1512" y="1407"/>
                      <a:pt x="1662" y="1005"/>
                    </a:cubicBezTo>
                    <a:cubicBezTo>
                      <a:pt x="1847" y="537"/>
                      <a:pt x="1579" y="1"/>
                      <a:pt x="1026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9"/>
              <p:cNvSpPr/>
              <p:nvPr/>
            </p:nvSpPr>
            <p:spPr>
              <a:xfrm>
                <a:off x="3852007" y="2969507"/>
                <a:ext cx="770661" cy="1177185"/>
              </a:xfrm>
              <a:custGeom>
                <a:avLst/>
                <a:gdLst/>
                <a:ahLst/>
                <a:cxnLst/>
                <a:rect l="l" t="t" r="r" b="b"/>
                <a:pathLst>
                  <a:path w="16690" h="25494" extrusionOk="0">
                    <a:moveTo>
                      <a:pt x="16689" y="0"/>
                    </a:moveTo>
                    <a:lnTo>
                      <a:pt x="10831" y="770"/>
                    </a:lnTo>
                    <a:cubicBezTo>
                      <a:pt x="10831" y="770"/>
                      <a:pt x="1" y="7198"/>
                      <a:pt x="68" y="12337"/>
                    </a:cubicBezTo>
                    <a:cubicBezTo>
                      <a:pt x="135" y="17660"/>
                      <a:pt x="3265" y="25443"/>
                      <a:pt x="3265" y="25443"/>
                    </a:cubicBezTo>
                    <a:lnTo>
                      <a:pt x="6111" y="25493"/>
                    </a:lnTo>
                    <a:cubicBezTo>
                      <a:pt x="6111" y="25493"/>
                      <a:pt x="4855" y="14714"/>
                      <a:pt x="4571" y="11952"/>
                    </a:cubicBezTo>
                    <a:cubicBezTo>
                      <a:pt x="6177" y="11065"/>
                      <a:pt x="11584" y="7600"/>
                      <a:pt x="16187" y="4604"/>
                    </a:cubicBezTo>
                    <a:cubicBezTo>
                      <a:pt x="16438" y="3064"/>
                      <a:pt x="16606" y="1540"/>
                      <a:pt x="166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9"/>
              <p:cNvSpPr/>
              <p:nvPr/>
            </p:nvSpPr>
            <p:spPr>
              <a:xfrm>
                <a:off x="4468801" y="2951730"/>
                <a:ext cx="751313" cy="1198057"/>
              </a:xfrm>
              <a:custGeom>
                <a:avLst/>
                <a:gdLst/>
                <a:ahLst/>
                <a:cxnLst/>
                <a:rect l="l" t="t" r="r" b="b"/>
                <a:pathLst>
                  <a:path w="16271" h="25946" extrusionOk="0">
                    <a:moveTo>
                      <a:pt x="6378" y="0"/>
                    </a:moveTo>
                    <a:lnTo>
                      <a:pt x="0" y="837"/>
                    </a:lnTo>
                    <a:cubicBezTo>
                      <a:pt x="0" y="837"/>
                      <a:pt x="703" y="10981"/>
                      <a:pt x="3181" y="15216"/>
                    </a:cubicBezTo>
                    <a:cubicBezTo>
                      <a:pt x="5909" y="19869"/>
                      <a:pt x="13743" y="25945"/>
                      <a:pt x="13743" y="25945"/>
                    </a:cubicBezTo>
                    <a:lnTo>
                      <a:pt x="16270" y="24774"/>
                    </a:lnTo>
                    <a:cubicBezTo>
                      <a:pt x="16270" y="24774"/>
                      <a:pt x="11081" y="18497"/>
                      <a:pt x="8236" y="14094"/>
                    </a:cubicBezTo>
                    <a:cubicBezTo>
                      <a:pt x="5005" y="9056"/>
                      <a:pt x="7097" y="4202"/>
                      <a:pt x="63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9"/>
              <p:cNvSpPr/>
              <p:nvPr/>
            </p:nvSpPr>
            <p:spPr>
              <a:xfrm>
                <a:off x="5063893" y="4060827"/>
                <a:ext cx="170894" cy="112898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2445" extrusionOk="0">
                    <a:moveTo>
                      <a:pt x="3198" y="0"/>
                    </a:moveTo>
                    <a:lnTo>
                      <a:pt x="1" y="1607"/>
                    </a:lnTo>
                    <a:lnTo>
                      <a:pt x="871" y="2444"/>
                    </a:lnTo>
                    <a:lnTo>
                      <a:pt x="3700" y="954"/>
                    </a:lnTo>
                    <a:lnTo>
                      <a:pt x="31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9"/>
              <p:cNvSpPr/>
              <p:nvPr/>
            </p:nvSpPr>
            <p:spPr>
              <a:xfrm>
                <a:off x="3971044" y="4092502"/>
                <a:ext cx="174726" cy="56472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1223" extrusionOk="0">
                    <a:moveTo>
                      <a:pt x="1" y="1"/>
                    </a:moveTo>
                    <a:lnTo>
                      <a:pt x="386" y="1172"/>
                    </a:lnTo>
                    <a:lnTo>
                      <a:pt x="3767" y="1222"/>
                    </a:lnTo>
                    <a:lnTo>
                      <a:pt x="3784" y="1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9"/>
              <p:cNvSpPr/>
              <p:nvPr/>
            </p:nvSpPr>
            <p:spPr>
              <a:xfrm>
                <a:off x="4398478" y="2015786"/>
                <a:ext cx="15469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88" extrusionOk="0">
                    <a:moveTo>
                      <a:pt x="184" y="0"/>
                    </a:moveTo>
                    <a:cubicBezTo>
                      <a:pt x="84" y="0"/>
                      <a:pt x="0" y="100"/>
                      <a:pt x="0" y="234"/>
                    </a:cubicBezTo>
                    <a:cubicBezTo>
                      <a:pt x="0" y="368"/>
                      <a:pt x="67" y="485"/>
                      <a:pt x="151" y="485"/>
                    </a:cubicBezTo>
                    <a:cubicBezTo>
                      <a:pt x="156" y="487"/>
                      <a:pt x="162" y="487"/>
                      <a:pt x="167" y="487"/>
                    </a:cubicBezTo>
                    <a:cubicBezTo>
                      <a:pt x="245" y="487"/>
                      <a:pt x="318" y="376"/>
                      <a:pt x="318" y="251"/>
                    </a:cubicBezTo>
                    <a:cubicBezTo>
                      <a:pt x="335" y="117"/>
                      <a:pt x="268" y="0"/>
                      <a:pt x="18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9"/>
              <p:cNvSpPr/>
              <p:nvPr/>
            </p:nvSpPr>
            <p:spPr>
              <a:xfrm>
                <a:off x="4327369" y="2011815"/>
                <a:ext cx="16254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88" extrusionOk="0">
                    <a:moveTo>
                      <a:pt x="168" y="1"/>
                    </a:moveTo>
                    <a:cubicBezTo>
                      <a:pt x="90" y="1"/>
                      <a:pt x="17" y="111"/>
                      <a:pt x="17" y="237"/>
                    </a:cubicBezTo>
                    <a:cubicBezTo>
                      <a:pt x="0" y="371"/>
                      <a:pt x="67" y="488"/>
                      <a:pt x="168" y="488"/>
                    </a:cubicBezTo>
                    <a:cubicBezTo>
                      <a:pt x="251" y="488"/>
                      <a:pt x="335" y="387"/>
                      <a:pt x="335" y="253"/>
                    </a:cubicBezTo>
                    <a:cubicBezTo>
                      <a:pt x="352" y="120"/>
                      <a:pt x="285" y="2"/>
                      <a:pt x="184" y="2"/>
                    </a:cubicBezTo>
                    <a:cubicBezTo>
                      <a:pt x="179" y="1"/>
                      <a:pt x="174" y="1"/>
                      <a:pt x="16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9"/>
              <p:cNvSpPr/>
              <p:nvPr/>
            </p:nvSpPr>
            <p:spPr>
              <a:xfrm>
                <a:off x="4331987" y="2028114"/>
                <a:ext cx="33292" cy="59566"/>
              </a:xfrm>
              <a:custGeom>
                <a:avLst/>
                <a:gdLst/>
                <a:ahLst/>
                <a:cxnLst/>
                <a:rect l="l" t="t" r="r" b="b"/>
                <a:pathLst>
                  <a:path w="721" h="1290" extrusionOk="0">
                    <a:moveTo>
                      <a:pt x="720" y="1"/>
                    </a:moveTo>
                    <a:cubicBezTo>
                      <a:pt x="536" y="403"/>
                      <a:pt x="285" y="771"/>
                      <a:pt x="1" y="1106"/>
                    </a:cubicBezTo>
                    <a:cubicBezTo>
                      <a:pt x="144" y="1223"/>
                      <a:pt x="318" y="1289"/>
                      <a:pt x="490" y="1289"/>
                    </a:cubicBezTo>
                    <a:cubicBezTo>
                      <a:pt x="540" y="1289"/>
                      <a:pt x="588" y="1284"/>
                      <a:pt x="637" y="1273"/>
                    </a:cubicBezTo>
                    <a:lnTo>
                      <a:pt x="720" y="1"/>
                    </a:lnTo>
                    <a:close/>
                  </a:path>
                </a:pathLst>
              </a:custGeom>
              <a:solidFill>
                <a:srgbClr val="A027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9"/>
              <p:cNvSpPr/>
              <p:nvPr/>
            </p:nvSpPr>
            <p:spPr>
              <a:xfrm>
                <a:off x="4376822" y="2083800"/>
                <a:ext cx="47191" cy="21656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69" extrusionOk="0">
                    <a:moveTo>
                      <a:pt x="1005" y="0"/>
                    </a:moveTo>
                    <a:cubicBezTo>
                      <a:pt x="988" y="0"/>
                      <a:pt x="955" y="0"/>
                      <a:pt x="938" y="17"/>
                    </a:cubicBezTo>
                    <a:cubicBezTo>
                      <a:pt x="740" y="245"/>
                      <a:pt x="447" y="390"/>
                      <a:pt x="144" y="390"/>
                    </a:cubicBezTo>
                    <a:cubicBezTo>
                      <a:pt x="113" y="390"/>
                      <a:pt x="82" y="388"/>
                      <a:pt x="51" y="385"/>
                    </a:cubicBezTo>
                    <a:cubicBezTo>
                      <a:pt x="34" y="385"/>
                      <a:pt x="0" y="402"/>
                      <a:pt x="0" y="419"/>
                    </a:cubicBezTo>
                    <a:cubicBezTo>
                      <a:pt x="0" y="452"/>
                      <a:pt x="34" y="469"/>
                      <a:pt x="51" y="469"/>
                    </a:cubicBezTo>
                    <a:lnTo>
                      <a:pt x="218" y="469"/>
                    </a:lnTo>
                    <a:cubicBezTo>
                      <a:pt x="519" y="452"/>
                      <a:pt x="821" y="301"/>
                      <a:pt x="1005" y="67"/>
                    </a:cubicBezTo>
                    <a:cubicBezTo>
                      <a:pt x="1021" y="50"/>
                      <a:pt x="1021" y="17"/>
                      <a:pt x="100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9"/>
              <p:cNvSpPr/>
              <p:nvPr/>
            </p:nvSpPr>
            <p:spPr>
              <a:xfrm>
                <a:off x="4406189" y="1987943"/>
                <a:ext cx="33292" cy="2244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86" extrusionOk="0">
                    <a:moveTo>
                      <a:pt x="67" y="0"/>
                    </a:moveTo>
                    <a:cubicBezTo>
                      <a:pt x="34" y="0"/>
                      <a:pt x="0" y="34"/>
                      <a:pt x="0" y="67"/>
                    </a:cubicBezTo>
                    <a:cubicBezTo>
                      <a:pt x="0" y="118"/>
                      <a:pt x="34" y="151"/>
                      <a:pt x="84" y="151"/>
                    </a:cubicBezTo>
                    <a:cubicBezTo>
                      <a:pt x="285" y="168"/>
                      <a:pt x="469" y="268"/>
                      <a:pt x="570" y="452"/>
                    </a:cubicBezTo>
                    <a:cubicBezTo>
                      <a:pt x="586" y="469"/>
                      <a:pt x="620" y="486"/>
                      <a:pt x="637" y="486"/>
                    </a:cubicBezTo>
                    <a:cubicBezTo>
                      <a:pt x="653" y="486"/>
                      <a:pt x="670" y="469"/>
                      <a:pt x="687" y="469"/>
                    </a:cubicBezTo>
                    <a:cubicBezTo>
                      <a:pt x="720" y="452"/>
                      <a:pt x="720" y="402"/>
                      <a:pt x="703" y="352"/>
                    </a:cubicBezTo>
                    <a:cubicBezTo>
                      <a:pt x="570" y="134"/>
                      <a:pt x="335" y="0"/>
                      <a:pt x="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9"/>
              <p:cNvSpPr/>
              <p:nvPr/>
            </p:nvSpPr>
            <p:spPr>
              <a:xfrm>
                <a:off x="4311116" y="1981848"/>
                <a:ext cx="36386" cy="16946"/>
              </a:xfrm>
              <a:custGeom>
                <a:avLst/>
                <a:gdLst/>
                <a:ahLst/>
                <a:cxnLst/>
                <a:rect l="l" t="t" r="r" b="b"/>
                <a:pathLst>
                  <a:path w="788" h="367" extrusionOk="0">
                    <a:moveTo>
                      <a:pt x="573" y="1"/>
                    </a:moveTo>
                    <a:cubicBezTo>
                      <a:pt x="369" y="1"/>
                      <a:pt x="169" y="81"/>
                      <a:pt x="34" y="216"/>
                    </a:cubicBezTo>
                    <a:cubicBezTo>
                      <a:pt x="1" y="250"/>
                      <a:pt x="1" y="300"/>
                      <a:pt x="34" y="333"/>
                    </a:cubicBezTo>
                    <a:cubicBezTo>
                      <a:pt x="34" y="350"/>
                      <a:pt x="51" y="350"/>
                      <a:pt x="68" y="367"/>
                    </a:cubicBezTo>
                    <a:cubicBezTo>
                      <a:pt x="84" y="367"/>
                      <a:pt x="118" y="367"/>
                      <a:pt x="135" y="350"/>
                    </a:cubicBezTo>
                    <a:cubicBezTo>
                      <a:pt x="260" y="225"/>
                      <a:pt x="420" y="157"/>
                      <a:pt x="585" y="157"/>
                    </a:cubicBezTo>
                    <a:cubicBezTo>
                      <a:pt x="619" y="157"/>
                      <a:pt x="653" y="160"/>
                      <a:pt x="687" y="166"/>
                    </a:cubicBezTo>
                    <a:cubicBezTo>
                      <a:pt x="693" y="169"/>
                      <a:pt x="700" y="170"/>
                      <a:pt x="707" y="170"/>
                    </a:cubicBezTo>
                    <a:cubicBezTo>
                      <a:pt x="737" y="170"/>
                      <a:pt x="771" y="143"/>
                      <a:pt x="771" y="116"/>
                    </a:cubicBezTo>
                    <a:cubicBezTo>
                      <a:pt x="787" y="66"/>
                      <a:pt x="754" y="15"/>
                      <a:pt x="720" y="15"/>
                    </a:cubicBezTo>
                    <a:cubicBezTo>
                      <a:pt x="672" y="6"/>
                      <a:pt x="622" y="1"/>
                      <a:pt x="57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9"/>
              <p:cNvSpPr/>
              <p:nvPr/>
            </p:nvSpPr>
            <p:spPr>
              <a:xfrm>
                <a:off x="4626439" y="2304049"/>
                <a:ext cx="429797" cy="364090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7885" extrusionOk="0">
                    <a:moveTo>
                      <a:pt x="821" y="1"/>
                    </a:moveTo>
                    <a:lnTo>
                      <a:pt x="1" y="2411"/>
                    </a:lnTo>
                    <a:lnTo>
                      <a:pt x="2763" y="3398"/>
                    </a:lnTo>
                    <a:cubicBezTo>
                      <a:pt x="3683" y="3733"/>
                      <a:pt x="4621" y="4068"/>
                      <a:pt x="5525" y="4436"/>
                    </a:cubicBezTo>
                    <a:cubicBezTo>
                      <a:pt x="5742" y="4520"/>
                      <a:pt x="5977" y="4604"/>
                      <a:pt x="6194" y="4704"/>
                    </a:cubicBezTo>
                    <a:lnTo>
                      <a:pt x="6512" y="4821"/>
                    </a:lnTo>
                    <a:cubicBezTo>
                      <a:pt x="6613" y="4871"/>
                      <a:pt x="6696" y="4905"/>
                      <a:pt x="6763" y="4938"/>
                    </a:cubicBezTo>
                    <a:cubicBezTo>
                      <a:pt x="6897" y="4989"/>
                      <a:pt x="7014" y="5072"/>
                      <a:pt x="7132" y="5156"/>
                    </a:cubicBezTo>
                    <a:cubicBezTo>
                      <a:pt x="7199" y="5206"/>
                      <a:pt x="7232" y="5206"/>
                      <a:pt x="7232" y="5206"/>
                    </a:cubicBezTo>
                    <a:cubicBezTo>
                      <a:pt x="7249" y="5206"/>
                      <a:pt x="7282" y="5256"/>
                      <a:pt x="7249" y="5390"/>
                    </a:cubicBezTo>
                    <a:cubicBezTo>
                      <a:pt x="7199" y="5558"/>
                      <a:pt x="7115" y="5708"/>
                      <a:pt x="7014" y="5842"/>
                    </a:cubicBezTo>
                    <a:cubicBezTo>
                      <a:pt x="6763" y="6177"/>
                      <a:pt x="6462" y="6495"/>
                      <a:pt x="6144" y="6796"/>
                    </a:cubicBezTo>
                    <a:lnTo>
                      <a:pt x="6763" y="7884"/>
                    </a:lnTo>
                    <a:cubicBezTo>
                      <a:pt x="7031" y="7784"/>
                      <a:pt x="7282" y="7667"/>
                      <a:pt x="7533" y="7533"/>
                    </a:cubicBezTo>
                    <a:cubicBezTo>
                      <a:pt x="7784" y="7382"/>
                      <a:pt x="8035" y="7215"/>
                      <a:pt x="8253" y="7031"/>
                    </a:cubicBezTo>
                    <a:cubicBezTo>
                      <a:pt x="8504" y="6813"/>
                      <a:pt x="8722" y="6562"/>
                      <a:pt x="8906" y="6277"/>
                    </a:cubicBezTo>
                    <a:cubicBezTo>
                      <a:pt x="9023" y="6110"/>
                      <a:pt x="9107" y="5926"/>
                      <a:pt x="9157" y="5725"/>
                    </a:cubicBezTo>
                    <a:cubicBezTo>
                      <a:pt x="9308" y="5256"/>
                      <a:pt x="9274" y="4754"/>
                      <a:pt x="9073" y="4319"/>
                    </a:cubicBezTo>
                    <a:cubicBezTo>
                      <a:pt x="8990" y="4101"/>
                      <a:pt x="8872" y="3917"/>
                      <a:pt x="8738" y="3750"/>
                    </a:cubicBezTo>
                    <a:cubicBezTo>
                      <a:pt x="8504" y="3465"/>
                      <a:pt x="8236" y="3231"/>
                      <a:pt x="7935" y="3030"/>
                    </a:cubicBezTo>
                    <a:cubicBezTo>
                      <a:pt x="7801" y="2947"/>
                      <a:pt x="7667" y="2863"/>
                      <a:pt x="7533" y="2796"/>
                    </a:cubicBezTo>
                    <a:lnTo>
                      <a:pt x="7433" y="2729"/>
                    </a:lnTo>
                    <a:lnTo>
                      <a:pt x="7332" y="2695"/>
                    </a:lnTo>
                    <a:lnTo>
                      <a:pt x="7165" y="2595"/>
                    </a:lnTo>
                    <a:cubicBezTo>
                      <a:pt x="6931" y="2478"/>
                      <a:pt x="6713" y="2377"/>
                      <a:pt x="6479" y="2260"/>
                    </a:cubicBezTo>
                    <a:cubicBezTo>
                      <a:pt x="5558" y="1825"/>
                      <a:pt x="4621" y="1423"/>
                      <a:pt x="3683" y="1038"/>
                    </a:cubicBezTo>
                    <a:cubicBezTo>
                      <a:pt x="2729" y="670"/>
                      <a:pt x="1792" y="319"/>
                      <a:pt x="821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9"/>
              <p:cNvSpPr/>
              <p:nvPr/>
            </p:nvSpPr>
            <p:spPr>
              <a:xfrm>
                <a:off x="4536815" y="2276945"/>
                <a:ext cx="342434" cy="245097"/>
              </a:xfrm>
              <a:custGeom>
                <a:avLst/>
                <a:gdLst/>
                <a:ahLst/>
                <a:cxnLst/>
                <a:rect l="l" t="t" r="r" b="b"/>
                <a:pathLst>
                  <a:path w="7416" h="5308" extrusionOk="0">
                    <a:moveTo>
                      <a:pt x="2461" y="0"/>
                    </a:moveTo>
                    <a:cubicBezTo>
                      <a:pt x="2166" y="0"/>
                      <a:pt x="1908" y="46"/>
                      <a:pt x="1708" y="152"/>
                    </a:cubicBezTo>
                    <a:cubicBezTo>
                      <a:pt x="0" y="1073"/>
                      <a:pt x="17" y="2747"/>
                      <a:pt x="2042" y="3734"/>
                    </a:cubicBezTo>
                    <a:cubicBezTo>
                      <a:pt x="3348" y="4354"/>
                      <a:pt x="4670" y="4873"/>
                      <a:pt x="6043" y="5308"/>
                    </a:cubicBezTo>
                    <a:lnTo>
                      <a:pt x="7415" y="1692"/>
                    </a:lnTo>
                    <a:cubicBezTo>
                      <a:pt x="7415" y="1692"/>
                      <a:pt x="4254" y="0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9"/>
              <p:cNvSpPr/>
              <p:nvPr/>
            </p:nvSpPr>
            <p:spPr>
              <a:xfrm>
                <a:off x="4852138" y="2611660"/>
                <a:ext cx="105925" cy="102832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2227" extrusionOk="0">
                    <a:moveTo>
                      <a:pt x="1541" y="0"/>
                    </a:moveTo>
                    <a:lnTo>
                      <a:pt x="1" y="687"/>
                    </a:lnTo>
                    <a:lnTo>
                      <a:pt x="1139" y="2227"/>
                    </a:lnTo>
                    <a:cubicBezTo>
                      <a:pt x="1139" y="2227"/>
                      <a:pt x="2227" y="1540"/>
                      <a:pt x="2294" y="888"/>
                    </a:cubicBezTo>
                    <a:lnTo>
                      <a:pt x="154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9"/>
              <p:cNvSpPr/>
              <p:nvPr/>
            </p:nvSpPr>
            <p:spPr>
              <a:xfrm>
                <a:off x="4801246" y="2641681"/>
                <a:ext cx="104402" cy="103617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44" extrusionOk="0">
                    <a:moveTo>
                      <a:pt x="1122" y="1"/>
                    </a:moveTo>
                    <a:lnTo>
                      <a:pt x="0" y="1273"/>
                    </a:lnTo>
                    <a:lnTo>
                      <a:pt x="1674" y="2244"/>
                    </a:lnTo>
                    <a:lnTo>
                      <a:pt x="2260" y="1541"/>
                    </a:lnTo>
                    <a:lnTo>
                      <a:pt x="1122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9"/>
              <p:cNvSpPr/>
              <p:nvPr/>
            </p:nvSpPr>
            <p:spPr>
              <a:xfrm>
                <a:off x="4255476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69" y="0"/>
                    </a:moveTo>
                    <a:cubicBezTo>
                      <a:pt x="201" y="34"/>
                      <a:pt x="0" y="285"/>
                      <a:pt x="34" y="553"/>
                    </a:cubicBezTo>
                    <a:lnTo>
                      <a:pt x="134" y="1524"/>
                    </a:lnTo>
                    <a:cubicBezTo>
                      <a:pt x="168" y="1842"/>
                      <a:pt x="419" y="2076"/>
                      <a:pt x="737" y="2093"/>
                    </a:cubicBezTo>
                    <a:lnTo>
                      <a:pt x="4135" y="2093"/>
                    </a:lnTo>
                    <a:cubicBezTo>
                      <a:pt x="4152" y="2093"/>
                      <a:pt x="4185" y="2076"/>
                      <a:pt x="4202" y="2076"/>
                    </a:cubicBezTo>
                    <a:cubicBezTo>
                      <a:pt x="4470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3" y="235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9"/>
              <p:cNvSpPr/>
              <p:nvPr/>
            </p:nvSpPr>
            <p:spPr>
              <a:xfrm>
                <a:off x="4290245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1" y="0"/>
                    </a:moveTo>
                    <a:lnTo>
                      <a:pt x="202" y="2093"/>
                    </a:lnTo>
                    <a:lnTo>
                      <a:pt x="369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9"/>
              <p:cNvSpPr/>
              <p:nvPr/>
            </p:nvSpPr>
            <p:spPr>
              <a:xfrm>
                <a:off x="4419348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0" y="0"/>
                    </a:moveTo>
                    <a:lnTo>
                      <a:pt x="201" y="2093"/>
                    </a:lnTo>
                    <a:lnTo>
                      <a:pt x="368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9"/>
              <p:cNvSpPr/>
              <p:nvPr/>
            </p:nvSpPr>
            <p:spPr>
              <a:xfrm>
                <a:off x="4403095" y="1982540"/>
                <a:ext cx="24796" cy="932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202" extrusionOk="0">
                    <a:moveTo>
                      <a:pt x="51" y="0"/>
                    </a:moveTo>
                    <a:cubicBezTo>
                      <a:pt x="17" y="51"/>
                      <a:pt x="1" y="84"/>
                      <a:pt x="1" y="101"/>
                    </a:cubicBezTo>
                    <a:cubicBezTo>
                      <a:pt x="1" y="134"/>
                      <a:pt x="17" y="151"/>
                      <a:pt x="51" y="201"/>
                    </a:cubicBezTo>
                    <a:lnTo>
                      <a:pt x="486" y="201"/>
                    </a:lnTo>
                    <a:cubicBezTo>
                      <a:pt x="519" y="151"/>
                      <a:pt x="536" y="134"/>
                      <a:pt x="536" y="101"/>
                    </a:cubicBezTo>
                    <a:cubicBezTo>
                      <a:pt x="536" y="84"/>
                      <a:pt x="519" y="51"/>
                      <a:pt x="4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9"/>
              <p:cNvSpPr/>
              <p:nvPr/>
            </p:nvSpPr>
            <p:spPr>
              <a:xfrm>
                <a:off x="4259355" y="1982540"/>
                <a:ext cx="122133" cy="3634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787" extrusionOk="0">
                    <a:moveTo>
                      <a:pt x="402" y="0"/>
                    </a:moveTo>
                    <a:cubicBezTo>
                      <a:pt x="385" y="67"/>
                      <a:pt x="368" y="67"/>
                      <a:pt x="368" y="67"/>
                    </a:cubicBezTo>
                    <a:cubicBezTo>
                      <a:pt x="151" y="84"/>
                      <a:pt x="0" y="268"/>
                      <a:pt x="17" y="486"/>
                    </a:cubicBezTo>
                    <a:lnTo>
                      <a:pt x="34" y="737"/>
                    </a:lnTo>
                    <a:cubicBezTo>
                      <a:pt x="50" y="770"/>
                      <a:pt x="67" y="787"/>
                      <a:pt x="84" y="787"/>
                    </a:cubicBezTo>
                    <a:lnTo>
                      <a:pt x="101" y="787"/>
                    </a:lnTo>
                    <a:cubicBezTo>
                      <a:pt x="117" y="787"/>
                      <a:pt x="151" y="770"/>
                      <a:pt x="134" y="737"/>
                    </a:cubicBezTo>
                    <a:lnTo>
                      <a:pt x="117" y="486"/>
                    </a:lnTo>
                    <a:lnTo>
                      <a:pt x="117" y="436"/>
                    </a:lnTo>
                    <a:cubicBezTo>
                      <a:pt x="117" y="302"/>
                      <a:pt x="222" y="195"/>
                      <a:pt x="350" y="195"/>
                    </a:cubicBezTo>
                    <a:cubicBezTo>
                      <a:pt x="367" y="195"/>
                      <a:pt x="384" y="197"/>
                      <a:pt x="402" y="201"/>
                    </a:cubicBezTo>
                    <a:lnTo>
                      <a:pt x="2595" y="201"/>
                    </a:lnTo>
                    <a:cubicBezTo>
                      <a:pt x="2628" y="168"/>
                      <a:pt x="2645" y="151"/>
                      <a:pt x="2645" y="117"/>
                    </a:cubicBezTo>
                    <a:cubicBezTo>
                      <a:pt x="2645" y="84"/>
                      <a:pt x="2628" y="67"/>
                      <a:pt x="2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9"/>
              <p:cNvSpPr/>
              <p:nvPr/>
            </p:nvSpPr>
            <p:spPr>
              <a:xfrm>
                <a:off x="4310331" y="2001102"/>
                <a:ext cx="102093" cy="20132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436" extrusionOk="0">
                    <a:moveTo>
                      <a:pt x="135" y="0"/>
                    </a:moveTo>
                    <a:cubicBezTo>
                      <a:pt x="51" y="0"/>
                      <a:pt x="1" y="84"/>
                      <a:pt x="1" y="167"/>
                    </a:cubicBezTo>
                    <a:cubicBezTo>
                      <a:pt x="18" y="251"/>
                      <a:pt x="85" y="335"/>
                      <a:pt x="185" y="435"/>
                    </a:cubicBezTo>
                    <a:lnTo>
                      <a:pt x="2043" y="435"/>
                    </a:lnTo>
                    <a:cubicBezTo>
                      <a:pt x="2060" y="335"/>
                      <a:pt x="2060" y="335"/>
                      <a:pt x="2076" y="335"/>
                    </a:cubicBezTo>
                    <a:cubicBezTo>
                      <a:pt x="2160" y="318"/>
                      <a:pt x="2210" y="251"/>
                      <a:pt x="2210" y="167"/>
                    </a:cubicBezTo>
                    <a:cubicBezTo>
                      <a:pt x="2195" y="77"/>
                      <a:pt x="2127" y="14"/>
                      <a:pt x="2040" y="14"/>
                    </a:cubicBezTo>
                    <a:cubicBezTo>
                      <a:pt x="2030" y="14"/>
                      <a:pt x="2020" y="15"/>
                      <a:pt x="2010" y="17"/>
                    </a:cubicBezTo>
                    <a:lnTo>
                      <a:pt x="152" y="17"/>
                    </a:lnTo>
                    <a:cubicBezTo>
                      <a:pt x="152" y="0"/>
                      <a:pt x="135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9"/>
              <p:cNvSpPr/>
              <p:nvPr/>
            </p:nvSpPr>
            <p:spPr>
              <a:xfrm>
                <a:off x="4345146" y="2003411"/>
                <a:ext cx="32507" cy="10066"/>
              </a:xfrm>
              <a:custGeom>
                <a:avLst/>
                <a:gdLst/>
                <a:ahLst/>
                <a:cxnLst/>
                <a:rect l="l" t="t" r="r" b="b"/>
                <a:pathLst>
                  <a:path w="704" h="218" extrusionOk="0">
                    <a:moveTo>
                      <a:pt x="335" y="0"/>
                    </a:moveTo>
                    <a:cubicBezTo>
                      <a:pt x="151" y="0"/>
                      <a:pt x="0" y="50"/>
                      <a:pt x="0" y="117"/>
                    </a:cubicBezTo>
                    <a:cubicBezTo>
                      <a:pt x="17" y="168"/>
                      <a:pt x="168" y="218"/>
                      <a:pt x="352" y="218"/>
                    </a:cubicBezTo>
                    <a:cubicBezTo>
                      <a:pt x="553" y="218"/>
                      <a:pt x="703" y="168"/>
                      <a:pt x="703" y="117"/>
                    </a:cubicBezTo>
                    <a:cubicBezTo>
                      <a:pt x="686" y="50"/>
                      <a:pt x="519" y="0"/>
                      <a:pt x="3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9"/>
              <p:cNvSpPr/>
              <p:nvPr/>
            </p:nvSpPr>
            <p:spPr>
              <a:xfrm>
                <a:off x="4298003" y="2871988"/>
                <a:ext cx="510926" cy="194304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208" extrusionOk="0">
                    <a:moveTo>
                      <a:pt x="10223" y="0"/>
                    </a:moveTo>
                    <a:cubicBezTo>
                      <a:pt x="10202" y="0"/>
                      <a:pt x="10181" y="1"/>
                      <a:pt x="10160" y="3"/>
                    </a:cubicBezTo>
                    <a:lnTo>
                      <a:pt x="603" y="857"/>
                    </a:lnTo>
                    <a:cubicBezTo>
                      <a:pt x="251" y="891"/>
                      <a:pt x="0" y="1192"/>
                      <a:pt x="34" y="1527"/>
                    </a:cubicBezTo>
                    <a:lnTo>
                      <a:pt x="218" y="3636"/>
                    </a:lnTo>
                    <a:cubicBezTo>
                      <a:pt x="249" y="3966"/>
                      <a:pt x="517" y="4208"/>
                      <a:pt x="841" y="4208"/>
                    </a:cubicBezTo>
                    <a:cubicBezTo>
                      <a:pt x="862" y="4208"/>
                      <a:pt x="883" y="4207"/>
                      <a:pt x="904" y="4205"/>
                    </a:cubicBezTo>
                    <a:lnTo>
                      <a:pt x="10462" y="3351"/>
                    </a:lnTo>
                    <a:cubicBezTo>
                      <a:pt x="10813" y="3318"/>
                      <a:pt x="11064" y="3016"/>
                      <a:pt x="11031" y="2665"/>
                    </a:cubicBezTo>
                    <a:lnTo>
                      <a:pt x="10847" y="556"/>
                    </a:lnTo>
                    <a:cubicBezTo>
                      <a:pt x="10815" y="241"/>
                      <a:pt x="10547" y="0"/>
                      <a:pt x="102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9"/>
              <p:cNvSpPr/>
              <p:nvPr/>
            </p:nvSpPr>
            <p:spPr>
              <a:xfrm>
                <a:off x="4748570" y="2899923"/>
                <a:ext cx="81222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662" extrusionOk="0">
                    <a:moveTo>
                      <a:pt x="938" y="1"/>
                    </a:moveTo>
                    <a:cubicBezTo>
                      <a:pt x="419" y="1"/>
                      <a:pt x="1" y="486"/>
                      <a:pt x="135" y="1022"/>
                    </a:cubicBezTo>
                    <a:cubicBezTo>
                      <a:pt x="201" y="1323"/>
                      <a:pt x="453" y="1574"/>
                      <a:pt x="737" y="1641"/>
                    </a:cubicBezTo>
                    <a:cubicBezTo>
                      <a:pt x="800" y="1655"/>
                      <a:pt x="863" y="1661"/>
                      <a:pt x="923" y="1661"/>
                    </a:cubicBezTo>
                    <a:cubicBezTo>
                      <a:pt x="1391" y="1661"/>
                      <a:pt x="1758" y="1281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9"/>
              <p:cNvSpPr/>
              <p:nvPr/>
            </p:nvSpPr>
            <p:spPr>
              <a:xfrm>
                <a:off x="4258570" y="2938571"/>
                <a:ext cx="81176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662" extrusionOk="0">
                    <a:moveTo>
                      <a:pt x="938" y="1"/>
                    </a:moveTo>
                    <a:cubicBezTo>
                      <a:pt x="419" y="1"/>
                      <a:pt x="0" y="486"/>
                      <a:pt x="134" y="1022"/>
                    </a:cubicBezTo>
                    <a:cubicBezTo>
                      <a:pt x="201" y="1323"/>
                      <a:pt x="452" y="1574"/>
                      <a:pt x="737" y="1641"/>
                    </a:cubicBezTo>
                    <a:cubicBezTo>
                      <a:pt x="802" y="1655"/>
                      <a:pt x="866" y="1662"/>
                      <a:pt x="928" y="1662"/>
                    </a:cubicBezTo>
                    <a:cubicBezTo>
                      <a:pt x="1393" y="1662"/>
                      <a:pt x="1758" y="1293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9"/>
              <p:cNvSpPr/>
              <p:nvPr/>
            </p:nvSpPr>
            <p:spPr>
              <a:xfrm>
                <a:off x="4320397" y="2899831"/>
                <a:ext cx="245836" cy="90041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1950" extrusionOk="0">
                    <a:moveTo>
                      <a:pt x="4465" y="1"/>
                    </a:moveTo>
                    <a:cubicBezTo>
                      <a:pt x="4444" y="1"/>
                      <a:pt x="4424" y="1"/>
                      <a:pt x="4403" y="3"/>
                    </a:cubicBezTo>
                    <a:lnTo>
                      <a:pt x="787" y="321"/>
                    </a:lnTo>
                    <a:cubicBezTo>
                      <a:pt x="335" y="354"/>
                      <a:pt x="1" y="756"/>
                      <a:pt x="51" y="1208"/>
                    </a:cubicBezTo>
                    <a:cubicBezTo>
                      <a:pt x="82" y="1630"/>
                      <a:pt x="434" y="1950"/>
                      <a:pt x="848" y="1950"/>
                    </a:cubicBezTo>
                    <a:cubicBezTo>
                      <a:pt x="878" y="1950"/>
                      <a:pt x="908" y="1948"/>
                      <a:pt x="938" y="1945"/>
                    </a:cubicBezTo>
                    <a:lnTo>
                      <a:pt x="4553" y="1627"/>
                    </a:lnTo>
                    <a:cubicBezTo>
                      <a:pt x="4989" y="1576"/>
                      <a:pt x="5323" y="1191"/>
                      <a:pt x="5290" y="739"/>
                    </a:cubicBezTo>
                    <a:cubicBezTo>
                      <a:pt x="5242" y="324"/>
                      <a:pt x="4890" y="1"/>
                      <a:pt x="4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9"/>
              <p:cNvSpPr/>
              <p:nvPr/>
            </p:nvSpPr>
            <p:spPr>
              <a:xfrm>
                <a:off x="4689836" y="2978788"/>
                <a:ext cx="78128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622" extrusionOk="0">
                    <a:moveTo>
                      <a:pt x="1390" y="0"/>
                    </a:moveTo>
                    <a:lnTo>
                      <a:pt x="252" y="101"/>
                    </a:lnTo>
                    <a:cubicBezTo>
                      <a:pt x="101" y="117"/>
                      <a:pt x="1" y="251"/>
                      <a:pt x="17" y="385"/>
                    </a:cubicBezTo>
                    <a:lnTo>
                      <a:pt x="17" y="402"/>
                    </a:lnTo>
                    <a:cubicBezTo>
                      <a:pt x="33" y="526"/>
                      <a:pt x="135" y="621"/>
                      <a:pt x="269" y="621"/>
                    </a:cubicBezTo>
                    <a:cubicBezTo>
                      <a:pt x="280" y="621"/>
                      <a:pt x="291" y="621"/>
                      <a:pt x="302" y="620"/>
                    </a:cubicBezTo>
                    <a:lnTo>
                      <a:pt x="1440" y="519"/>
                    </a:lnTo>
                    <a:cubicBezTo>
                      <a:pt x="1591" y="502"/>
                      <a:pt x="1691" y="385"/>
                      <a:pt x="1674" y="235"/>
                    </a:cubicBezTo>
                    <a:cubicBezTo>
                      <a:pt x="1658" y="101"/>
                      <a:pt x="1540" y="0"/>
                      <a:pt x="13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9"/>
              <p:cNvSpPr/>
              <p:nvPr/>
            </p:nvSpPr>
            <p:spPr>
              <a:xfrm>
                <a:off x="4607139" y="2986499"/>
                <a:ext cx="77343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622" extrusionOk="0">
                    <a:moveTo>
                      <a:pt x="1390" y="1"/>
                    </a:moveTo>
                    <a:lnTo>
                      <a:pt x="235" y="101"/>
                    </a:lnTo>
                    <a:cubicBezTo>
                      <a:pt x="101" y="118"/>
                      <a:pt x="0" y="252"/>
                      <a:pt x="0" y="386"/>
                    </a:cubicBezTo>
                    <a:cubicBezTo>
                      <a:pt x="16" y="525"/>
                      <a:pt x="132" y="622"/>
                      <a:pt x="256" y="622"/>
                    </a:cubicBezTo>
                    <a:cubicBezTo>
                      <a:pt x="266" y="622"/>
                      <a:pt x="275" y="621"/>
                      <a:pt x="285" y="620"/>
                    </a:cubicBezTo>
                    <a:lnTo>
                      <a:pt x="1440" y="520"/>
                    </a:lnTo>
                    <a:cubicBezTo>
                      <a:pt x="1574" y="503"/>
                      <a:pt x="1674" y="386"/>
                      <a:pt x="1674" y="235"/>
                    </a:cubicBezTo>
                    <a:cubicBezTo>
                      <a:pt x="1658" y="101"/>
                      <a:pt x="1524" y="1"/>
                      <a:pt x="13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9"/>
              <p:cNvSpPr/>
              <p:nvPr/>
            </p:nvSpPr>
            <p:spPr>
              <a:xfrm>
                <a:off x="4343577" y="2441093"/>
                <a:ext cx="145359" cy="193012"/>
              </a:xfrm>
              <a:custGeom>
                <a:avLst/>
                <a:gdLst/>
                <a:ahLst/>
                <a:cxnLst/>
                <a:rect l="l" t="t" r="r" b="b"/>
                <a:pathLst>
                  <a:path w="3148" h="4180" extrusionOk="0">
                    <a:moveTo>
                      <a:pt x="2931" y="0"/>
                    </a:moveTo>
                    <a:cubicBezTo>
                      <a:pt x="2866" y="0"/>
                      <a:pt x="2804" y="27"/>
                      <a:pt x="2763" y="79"/>
                    </a:cubicBezTo>
                    <a:lnTo>
                      <a:pt x="68" y="3862"/>
                    </a:lnTo>
                    <a:cubicBezTo>
                      <a:pt x="1" y="3962"/>
                      <a:pt x="17" y="4079"/>
                      <a:pt x="101" y="4146"/>
                    </a:cubicBezTo>
                    <a:cubicBezTo>
                      <a:pt x="135" y="4163"/>
                      <a:pt x="185" y="4180"/>
                      <a:pt x="218" y="4180"/>
                    </a:cubicBezTo>
                    <a:cubicBezTo>
                      <a:pt x="285" y="4180"/>
                      <a:pt x="352" y="4146"/>
                      <a:pt x="386" y="4096"/>
                    </a:cubicBezTo>
                    <a:lnTo>
                      <a:pt x="3081" y="297"/>
                    </a:lnTo>
                    <a:cubicBezTo>
                      <a:pt x="3148" y="213"/>
                      <a:pt x="3131" y="96"/>
                      <a:pt x="3047" y="29"/>
                    </a:cubicBezTo>
                    <a:cubicBezTo>
                      <a:pt x="3009" y="10"/>
                      <a:pt x="2969" y="0"/>
                      <a:pt x="29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9"/>
              <p:cNvSpPr/>
              <p:nvPr/>
            </p:nvSpPr>
            <p:spPr>
              <a:xfrm>
                <a:off x="4342053" y="2461133"/>
                <a:ext cx="148406" cy="152100"/>
              </a:xfrm>
              <a:custGeom>
                <a:avLst/>
                <a:gdLst/>
                <a:ahLst/>
                <a:cxnLst/>
                <a:rect l="l" t="t" r="r" b="b"/>
                <a:pathLst>
                  <a:path w="3214" h="3294" extrusionOk="0">
                    <a:moveTo>
                      <a:pt x="218" y="1"/>
                    </a:moveTo>
                    <a:cubicBezTo>
                      <a:pt x="168" y="1"/>
                      <a:pt x="117" y="22"/>
                      <a:pt x="84" y="63"/>
                    </a:cubicBezTo>
                    <a:cubicBezTo>
                      <a:pt x="0" y="147"/>
                      <a:pt x="0" y="264"/>
                      <a:pt x="84" y="348"/>
                    </a:cubicBezTo>
                    <a:lnTo>
                      <a:pt x="2846" y="3244"/>
                    </a:lnTo>
                    <a:cubicBezTo>
                      <a:pt x="2879" y="3277"/>
                      <a:pt x="2946" y="3294"/>
                      <a:pt x="2996" y="3294"/>
                    </a:cubicBezTo>
                    <a:cubicBezTo>
                      <a:pt x="3047" y="3294"/>
                      <a:pt x="3097" y="3277"/>
                      <a:pt x="3130" y="3244"/>
                    </a:cubicBezTo>
                    <a:cubicBezTo>
                      <a:pt x="3214" y="3160"/>
                      <a:pt x="3214" y="3043"/>
                      <a:pt x="3130" y="2959"/>
                    </a:cubicBezTo>
                    <a:lnTo>
                      <a:pt x="352" y="63"/>
                    </a:lnTo>
                    <a:cubicBezTo>
                      <a:pt x="318" y="22"/>
                      <a:pt x="268" y="1"/>
                      <a:pt x="2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2" name="Google Shape;2072;p39"/>
          <p:cNvGrpSpPr/>
          <p:nvPr/>
        </p:nvGrpSpPr>
        <p:grpSpPr>
          <a:xfrm>
            <a:off x="889113" y="2046600"/>
            <a:ext cx="1789200" cy="2196616"/>
            <a:chOff x="889113" y="2046600"/>
            <a:chExt cx="1789200" cy="2196616"/>
          </a:xfrm>
        </p:grpSpPr>
        <p:sp>
          <p:nvSpPr>
            <p:cNvPr id="2073" name="Google Shape;2073;p39"/>
            <p:cNvSpPr txBox="1"/>
            <p:nvPr/>
          </p:nvSpPr>
          <p:spPr>
            <a:xfrm>
              <a:off x="889113" y="2046600"/>
              <a:ext cx="1789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 </a:t>
              </a: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4" name="Google Shape;2074;p39"/>
            <p:cNvSpPr txBox="1"/>
            <p:nvPr/>
          </p:nvSpPr>
          <p:spPr>
            <a:xfrm>
              <a:off x="889113" y="2316616"/>
              <a:ext cx="1789200" cy="192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8260" marR="91440" lvl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</a:pPr>
              <a:endParaRPr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2075" name="Google Shape;2075;p39"/>
          <p:cNvGrpSpPr/>
          <p:nvPr/>
        </p:nvGrpSpPr>
        <p:grpSpPr>
          <a:xfrm>
            <a:off x="6321263" y="1941762"/>
            <a:ext cx="2045503" cy="2773493"/>
            <a:chOff x="6329806" y="2046600"/>
            <a:chExt cx="1926069" cy="2196626"/>
          </a:xfrm>
        </p:grpSpPr>
        <p:sp>
          <p:nvSpPr>
            <p:cNvPr id="2076" name="Google Shape;2076;p39"/>
            <p:cNvSpPr txBox="1"/>
            <p:nvPr/>
          </p:nvSpPr>
          <p:spPr>
            <a:xfrm>
              <a:off x="6414228" y="2046600"/>
              <a:ext cx="1841636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Ultrasonic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Sensor</a:t>
              </a: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7" name="Google Shape;2077;p39"/>
            <p:cNvSpPr txBox="1"/>
            <p:nvPr/>
          </p:nvSpPr>
          <p:spPr>
            <a:xfrm>
              <a:off x="6329806" y="2316626"/>
              <a:ext cx="1926069" cy="192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r>
                <a:rPr lang="en-US" sz="1050" b="1" dirty="0"/>
                <a:t>Function</a:t>
              </a:r>
              <a:r>
                <a:rPr lang="en-US" sz="1050" dirty="0"/>
                <a:t>: Measures the distance to obstacles in front of the car.</a:t>
              </a:r>
            </a:p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r>
                <a:rPr lang="en-US" sz="1050" b="1" dirty="0"/>
                <a:t>Details</a:t>
              </a:r>
              <a:r>
                <a:rPr lang="en-US" sz="1050" dirty="0"/>
                <a:t>: It uses ultrasonic waves to detect objects. The sensor emits an ultrasonic pulse and measures the time taken for the echo to return. This time is then converted into a distance measurement.</a:t>
              </a:r>
              <a:endParaRPr sz="9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08FDC6AA-B7F7-16C9-5121-BEA816E011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304" b="92960" l="1019" r="98239">
                        <a14:foregroundMark x1="28638" y1="28162" x2="28638" y2="28162"/>
                        <a14:foregroundMark x1="27989" y1="19296" x2="27989" y2="19296"/>
                        <a14:foregroundMark x1="27989" y1="30900" x2="27989" y2="30900"/>
                        <a14:foregroundMark x1="14272" y1="75228" x2="14272" y2="75228"/>
                        <a14:foregroundMark x1="4912" y1="75880" x2="4912" y2="75880"/>
                        <a14:foregroundMark x1="35496" y1="76402" x2="35496" y2="76402"/>
                        <a14:foregroundMark x1="50695" y1="81877" x2="50695" y2="81877"/>
                        <a14:foregroundMark x1="33735" y1="92960" x2="33735" y2="92960"/>
                        <a14:foregroundMark x1="46710" y1="89179" x2="46710" y2="89179"/>
                        <a14:foregroundMark x1="55329" y1="75880" x2="55329" y2="75880"/>
                        <a14:foregroundMark x1="60056" y1="61930" x2="60056" y2="61930"/>
                        <a14:foregroundMark x1="59314" y1="59713" x2="59314" y2="59713"/>
                        <a14:foregroundMark x1="59685" y1="71969" x2="59685" y2="71969"/>
                        <a14:foregroundMark x1="69787" y1="75228" x2="69787" y2="75228"/>
                        <a14:foregroundMark x1="85913" y1="78618" x2="85913" y2="78618"/>
                        <a14:foregroundMark x1="80908" y1="89179" x2="80908" y2="89179"/>
                        <a14:foregroundMark x1="65431" y1="30900" x2="65431" y2="30900"/>
                        <a14:foregroundMark x1="74791" y1="25293" x2="78406" y2="25293"/>
                        <a14:foregroundMark x1="81279" y1="25293" x2="80167" y2="34159"/>
                        <a14:foregroundMark x1="78777" y1="35332" x2="78777" y2="25293"/>
                        <a14:foregroundMark x1="79518" y1="20339" x2="59314" y2="28683"/>
                        <a14:foregroundMark x1="64690" y1="9257" x2="20389" y2="1434"/>
                        <a14:foregroundMark x1="20389" y1="1434" x2="26599" y2="40808"/>
                        <a14:foregroundMark x1="26599" y1="40808" x2="48100" y2="21252"/>
                        <a14:foregroundMark x1="48100" y1="21252" x2="44856" y2="10952"/>
                        <a14:foregroundMark x1="88879" y1="7562" x2="89898" y2="14863"/>
                        <a14:foregroundMark x1="40222" y1="86310" x2="39110" y2="89700"/>
                        <a14:foregroundMark x1="40222" y1="88005" x2="41613" y2="89700"/>
                        <a14:foregroundMark x1="23137" y1="70230" x2="22126" y2="70220"/>
                        <a14:foregroundMark x1="24661" y1="82339" x2="25023" y2="82529"/>
                        <a14:foregroundMark x1="6077" y1="72612" x2="21589" y2="80732"/>
                        <a14:foregroundMark x1="25023" y1="82529" x2="20760" y2="74707"/>
                        <a14:foregroundMark x1="30937" y1="84333" x2="29750" y2="84746"/>
                        <a14:foregroundMark x1="39481" y1="81356" x2="39161" y2="81468"/>
                        <a14:foregroundMark x1="39110" y1="80834" x2="38894" y2="80878"/>
                        <a14:foregroundMark x1="45968" y1="66884" x2="44208" y2="69231"/>
                        <a14:foregroundMark x1="47040" y1="55802" x2="47729" y2="49804"/>
                        <a14:foregroundMark x1="46710" y1="58670" x2="47040" y2="55802"/>
                        <a14:foregroundMark x1="49954" y1="81356" x2="49954" y2="81356"/>
                        <a14:foregroundMark x1="49583" y1="81356" x2="49583" y2="81356"/>
                        <a14:foregroundMark x1="49583" y1="81356" x2="49583" y2="81356"/>
                        <a14:foregroundMark x1="49583" y1="81356" x2="49583" y2="81356"/>
                        <a14:foregroundMark x1="34106" y1="91917" x2="36237" y2="89700"/>
                        <a14:foregroundMark x1="44208" y1="89700" x2="25116" y2="88005"/>
                        <a14:foregroundMark x1="89157" y1="76923" x2="98239" y2="76923"/>
                        <a14:foregroundMark x1="88137" y1="4302" x2="89898" y2="14211"/>
                        <a14:backgroundMark x1="25394" y1="73012" x2="25394" y2="73012"/>
                        <a14:backgroundMark x1="14272" y1="70274" x2="14272" y2="70274"/>
                        <a14:backgroundMark x1="34106" y1="83051" x2="34106" y2="83051"/>
                        <a14:backgroundMark x1="37349" y1="83051" x2="31881" y2="83051"/>
                        <a14:backgroundMark x1="39110" y1="81356" x2="33735" y2="81356"/>
                        <a14:backgroundMark x1="34106" y1="82529" x2="30120" y2="82529"/>
                        <a14:backgroundMark x1="22150" y1="70274" x2="556" y2="70274"/>
                        <a14:backgroundMark x1="27247" y1="68579" x2="22892" y2="69752"/>
                        <a14:backgroundMark x1="24374" y1="81877" x2="22521" y2="83051"/>
                        <a14:backgroundMark x1="47451" y1="55802" x2="47451" y2="5580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6885" y="1968399"/>
            <a:ext cx="2115182" cy="13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484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3" name="Google Shape;1983;p39"/>
          <p:cNvGrpSpPr/>
          <p:nvPr/>
        </p:nvGrpSpPr>
        <p:grpSpPr>
          <a:xfrm flipH="1">
            <a:off x="6055038" y="1725575"/>
            <a:ext cx="2301488" cy="2643675"/>
            <a:chOff x="720000" y="1725575"/>
            <a:chExt cx="2301488" cy="2643675"/>
          </a:xfrm>
        </p:grpSpPr>
        <p:sp>
          <p:nvSpPr>
            <p:cNvPr id="1984" name="Google Shape;1984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" name="Google Shape;1987;p39"/>
          <p:cNvGrpSpPr/>
          <p:nvPr/>
        </p:nvGrpSpPr>
        <p:grpSpPr>
          <a:xfrm>
            <a:off x="787513" y="1725576"/>
            <a:ext cx="2301488" cy="1723024"/>
            <a:chOff x="720000" y="1725575"/>
            <a:chExt cx="2301488" cy="2643675"/>
          </a:xfrm>
        </p:grpSpPr>
        <p:sp>
          <p:nvSpPr>
            <p:cNvPr id="1988" name="Google Shape;1988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1" name="Google Shape;1991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EXPLANATION </a:t>
            </a:r>
            <a:endParaRPr dirty="0"/>
          </a:p>
        </p:txBody>
      </p:sp>
      <p:grpSp>
        <p:nvGrpSpPr>
          <p:cNvPr id="1992" name="Google Shape;1992;p39"/>
          <p:cNvGrpSpPr/>
          <p:nvPr/>
        </p:nvGrpSpPr>
        <p:grpSpPr>
          <a:xfrm>
            <a:off x="2859825" y="1503664"/>
            <a:ext cx="3424446" cy="3097575"/>
            <a:chOff x="2859825" y="1503664"/>
            <a:chExt cx="3424446" cy="3097575"/>
          </a:xfrm>
        </p:grpSpPr>
        <p:sp>
          <p:nvSpPr>
            <p:cNvPr id="1993" name="Google Shape;1993;p39"/>
            <p:cNvSpPr/>
            <p:nvPr/>
          </p:nvSpPr>
          <p:spPr>
            <a:xfrm>
              <a:off x="2859825" y="4369250"/>
              <a:ext cx="3424446" cy="231989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4" name="Google Shape;1994;p39"/>
            <p:cNvGrpSpPr/>
            <p:nvPr/>
          </p:nvGrpSpPr>
          <p:grpSpPr>
            <a:xfrm>
              <a:off x="3084582" y="1503664"/>
              <a:ext cx="2977120" cy="2971486"/>
              <a:chOff x="3084582" y="1503664"/>
              <a:chExt cx="2977120" cy="2971486"/>
            </a:xfrm>
          </p:grpSpPr>
          <p:grpSp>
            <p:nvGrpSpPr>
              <p:cNvPr id="1995" name="Google Shape;1995;p39"/>
              <p:cNvGrpSpPr/>
              <p:nvPr/>
            </p:nvGrpSpPr>
            <p:grpSpPr>
              <a:xfrm>
                <a:off x="3084582" y="1509674"/>
                <a:ext cx="1111478" cy="793610"/>
                <a:chOff x="3004942" y="1509674"/>
                <a:chExt cx="1111478" cy="793610"/>
              </a:xfrm>
            </p:grpSpPr>
            <p:sp>
              <p:nvSpPr>
                <p:cNvPr id="1996" name="Google Shape;1996;p39"/>
                <p:cNvSpPr/>
                <p:nvPr/>
              </p:nvSpPr>
              <p:spPr>
                <a:xfrm>
                  <a:off x="3004942" y="1509674"/>
                  <a:ext cx="1111478" cy="793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187" extrusionOk="0">
                      <a:moveTo>
                        <a:pt x="20939" y="0"/>
                      </a:moveTo>
                      <a:cubicBezTo>
                        <a:pt x="14281" y="0"/>
                        <a:pt x="7309" y="1847"/>
                        <a:pt x="737" y="5387"/>
                      </a:cubicBezTo>
                      <a:cubicBezTo>
                        <a:pt x="319" y="5621"/>
                        <a:pt x="51" y="6057"/>
                        <a:pt x="1" y="6525"/>
                      </a:cubicBezTo>
                      <a:lnTo>
                        <a:pt x="1" y="16736"/>
                      </a:lnTo>
                      <a:cubicBezTo>
                        <a:pt x="1" y="17025"/>
                        <a:pt x="161" y="17187"/>
                        <a:pt x="392" y="17187"/>
                      </a:cubicBezTo>
                      <a:cubicBezTo>
                        <a:pt x="496" y="17187"/>
                        <a:pt x="613" y="17154"/>
                        <a:pt x="737" y="17087"/>
                      </a:cubicBezTo>
                      <a:cubicBezTo>
                        <a:pt x="7293" y="13571"/>
                        <a:pt x="14246" y="11713"/>
                        <a:pt x="20889" y="11713"/>
                      </a:cubicBezTo>
                      <a:cubicBezTo>
                        <a:pt x="21710" y="11713"/>
                        <a:pt x="22525" y="11741"/>
                        <a:pt x="23334" y="11798"/>
                      </a:cubicBezTo>
                      <a:lnTo>
                        <a:pt x="23418" y="11798"/>
                      </a:lnTo>
                      <a:cubicBezTo>
                        <a:pt x="23786" y="11781"/>
                        <a:pt x="24071" y="11480"/>
                        <a:pt x="24071" y="11112"/>
                      </a:cubicBezTo>
                      <a:lnTo>
                        <a:pt x="24071" y="901"/>
                      </a:lnTo>
                      <a:cubicBezTo>
                        <a:pt x="24071" y="483"/>
                        <a:pt x="23753" y="131"/>
                        <a:pt x="23334" y="81"/>
                      </a:cubicBezTo>
                      <a:cubicBezTo>
                        <a:pt x="22541" y="27"/>
                        <a:pt x="21742" y="0"/>
                        <a:pt x="20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7" name="Google Shape;1997;p39"/>
                <p:cNvSpPr/>
                <p:nvPr/>
              </p:nvSpPr>
              <p:spPr>
                <a:xfrm>
                  <a:off x="3123979" y="1686243"/>
                  <a:ext cx="328535" cy="366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5" h="7941" extrusionOk="0">
                      <a:moveTo>
                        <a:pt x="5999" y="1"/>
                      </a:moveTo>
                      <a:cubicBezTo>
                        <a:pt x="4478" y="1"/>
                        <a:pt x="2764" y="1025"/>
                        <a:pt x="1590" y="2718"/>
                      </a:cubicBezTo>
                      <a:cubicBezTo>
                        <a:pt x="335" y="4543"/>
                        <a:pt x="0" y="6668"/>
                        <a:pt x="754" y="7941"/>
                      </a:cubicBezTo>
                      <a:cubicBezTo>
                        <a:pt x="2042" y="6735"/>
                        <a:pt x="3331" y="5597"/>
                        <a:pt x="4637" y="4526"/>
                      </a:cubicBezTo>
                      <a:cubicBezTo>
                        <a:pt x="5457" y="3053"/>
                        <a:pt x="6277" y="1613"/>
                        <a:pt x="7114" y="207"/>
                      </a:cubicBezTo>
                      <a:cubicBezTo>
                        <a:pt x="6763" y="68"/>
                        <a:pt x="6387" y="1"/>
                        <a:pt x="59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8" name="Google Shape;1998;p39"/>
                <p:cNvSpPr/>
                <p:nvPr/>
              </p:nvSpPr>
              <p:spPr>
                <a:xfrm>
                  <a:off x="3159533" y="1695801"/>
                  <a:ext cx="397290" cy="410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4" h="8899" extrusionOk="0">
                      <a:moveTo>
                        <a:pt x="6344" y="0"/>
                      </a:moveTo>
                      <a:cubicBezTo>
                        <a:pt x="5524" y="1423"/>
                        <a:pt x="4687" y="2863"/>
                        <a:pt x="3867" y="4319"/>
                      </a:cubicBezTo>
                      <a:cubicBezTo>
                        <a:pt x="2578" y="5390"/>
                        <a:pt x="1272" y="6528"/>
                        <a:pt x="0" y="7717"/>
                      </a:cubicBezTo>
                      <a:cubicBezTo>
                        <a:pt x="201" y="8068"/>
                        <a:pt x="486" y="8370"/>
                        <a:pt x="837" y="8554"/>
                      </a:cubicBezTo>
                      <a:cubicBezTo>
                        <a:pt x="1259" y="8788"/>
                        <a:pt x="1753" y="8899"/>
                        <a:pt x="2281" y="8899"/>
                      </a:cubicBezTo>
                      <a:cubicBezTo>
                        <a:pt x="3830" y="8899"/>
                        <a:pt x="5682" y="7950"/>
                        <a:pt x="6930" y="6378"/>
                      </a:cubicBezTo>
                      <a:cubicBezTo>
                        <a:pt x="8604" y="4269"/>
                        <a:pt x="8604" y="1524"/>
                        <a:pt x="6930" y="318"/>
                      </a:cubicBezTo>
                      <a:cubicBezTo>
                        <a:pt x="6746" y="184"/>
                        <a:pt x="6545" y="84"/>
                        <a:pt x="63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9" name="Google Shape;1999;p39"/>
                <p:cNvSpPr/>
                <p:nvPr/>
              </p:nvSpPr>
              <p:spPr>
                <a:xfrm>
                  <a:off x="3807218" y="1753749"/>
                  <a:ext cx="77297" cy="23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5090" extrusionOk="0">
                      <a:moveTo>
                        <a:pt x="1674" y="1"/>
                      </a:moveTo>
                      <a:cubicBezTo>
                        <a:pt x="1122" y="17"/>
                        <a:pt x="553" y="68"/>
                        <a:pt x="0" y="118"/>
                      </a:cubicBezTo>
                      <a:lnTo>
                        <a:pt x="0" y="5089"/>
                      </a:lnTo>
                      <a:cubicBezTo>
                        <a:pt x="553" y="5039"/>
                        <a:pt x="1122" y="4989"/>
                        <a:pt x="1674" y="4955"/>
                      </a:cubicBezTo>
                      <a:lnTo>
                        <a:pt x="167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0" name="Google Shape;2000;p39"/>
                <p:cNvSpPr/>
                <p:nvPr/>
              </p:nvSpPr>
              <p:spPr>
                <a:xfrm>
                  <a:off x="3681209" y="1885160"/>
                  <a:ext cx="77343" cy="11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2562" extrusionOk="0">
                      <a:moveTo>
                        <a:pt x="1675" y="0"/>
                      </a:moveTo>
                      <a:cubicBezTo>
                        <a:pt x="1122" y="84"/>
                        <a:pt x="570" y="168"/>
                        <a:pt x="1" y="251"/>
                      </a:cubicBezTo>
                      <a:lnTo>
                        <a:pt x="1" y="2561"/>
                      </a:lnTo>
                      <a:cubicBezTo>
                        <a:pt x="570" y="2461"/>
                        <a:pt x="1122" y="2394"/>
                        <a:pt x="1675" y="2310"/>
                      </a:cubicBezTo>
                      <a:lnTo>
                        <a:pt x="16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1" name="Google Shape;2001;p39"/>
                <p:cNvSpPr/>
                <p:nvPr/>
              </p:nvSpPr>
              <p:spPr>
                <a:xfrm>
                  <a:off x="3681209" y="1821763"/>
                  <a:ext cx="77343" cy="76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658" extrusionOk="0">
                      <a:moveTo>
                        <a:pt x="1675" y="1"/>
                      </a:moveTo>
                      <a:cubicBezTo>
                        <a:pt x="1122" y="84"/>
                        <a:pt x="570" y="168"/>
                        <a:pt x="1" y="252"/>
                      </a:cubicBezTo>
                      <a:lnTo>
                        <a:pt x="1" y="1658"/>
                      </a:lnTo>
                      <a:cubicBezTo>
                        <a:pt x="570" y="1574"/>
                        <a:pt x="1122" y="1490"/>
                        <a:pt x="1675" y="1423"/>
                      </a:cubicBezTo>
                      <a:lnTo>
                        <a:pt x="16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2" name="Google Shape;2002;p39"/>
                <p:cNvSpPr/>
                <p:nvPr/>
              </p:nvSpPr>
              <p:spPr>
                <a:xfrm>
                  <a:off x="3807218" y="1618506"/>
                  <a:ext cx="77297" cy="146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3165" extrusionOk="0">
                      <a:moveTo>
                        <a:pt x="1674" y="0"/>
                      </a:moveTo>
                      <a:cubicBezTo>
                        <a:pt x="1122" y="34"/>
                        <a:pt x="553" y="67"/>
                        <a:pt x="0" y="118"/>
                      </a:cubicBezTo>
                      <a:lnTo>
                        <a:pt x="0" y="3164"/>
                      </a:lnTo>
                      <a:cubicBezTo>
                        <a:pt x="553" y="3097"/>
                        <a:pt x="1122" y="3064"/>
                        <a:pt x="1674" y="3030"/>
                      </a:cubicBezTo>
                      <a:lnTo>
                        <a:pt x="167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39"/>
                <p:cNvSpPr/>
                <p:nvPr/>
              </p:nvSpPr>
              <p:spPr>
                <a:xfrm>
                  <a:off x="3932396" y="1791057"/>
                  <a:ext cx="77343" cy="189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4114" extrusionOk="0">
                      <a:moveTo>
                        <a:pt x="844" y="0"/>
                      </a:moveTo>
                      <a:cubicBezTo>
                        <a:pt x="566" y="0"/>
                        <a:pt x="285" y="5"/>
                        <a:pt x="1" y="13"/>
                      </a:cubicBezTo>
                      <a:lnTo>
                        <a:pt x="1" y="4114"/>
                      </a:lnTo>
                      <a:lnTo>
                        <a:pt x="1675" y="4114"/>
                      </a:lnTo>
                      <a:lnTo>
                        <a:pt x="1675" y="13"/>
                      </a:lnTo>
                      <a:cubicBezTo>
                        <a:pt x="1398" y="5"/>
                        <a:pt x="1122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39"/>
                <p:cNvSpPr/>
                <p:nvPr/>
              </p:nvSpPr>
              <p:spPr>
                <a:xfrm>
                  <a:off x="3932396" y="1709884"/>
                  <a:ext cx="77343" cy="8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889" extrusionOk="0">
                      <a:moveTo>
                        <a:pt x="844" y="1"/>
                      </a:moveTo>
                      <a:cubicBezTo>
                        <a:pt x="566" y="1"/>
                        <a:pt x="285" y="5"/>
                        <a:pt x="1" y="13"/>
                      </a:cubicBezTo>
                      <a:lnTo>
                        <a:pt x="1" y="1888"/>
                      </a:lnTo>
                      <a:cubicBezTo>
                        <a:pt x="285" y="1880"/>
                        <a:pt x="566" y="1875"/>
                        <a:pt x="844" y="1875"/>
                      </a:cubicBezTo>
                      <a:cubicBezTo>
                        <a:pt x="1122" y="1875"/>
                        <a:pt x="1398" y="1880"/>
                        <a:pt x="1675" y="1888"/>
                      </a:cubicBezTo>
                      <a:lnTo>
                        <a:pt x="1675" y="13"/>
                      </a:lnTo>
                      <a:cubicBezTo>
                        <a:pt x="1398" y="5"/>
                        <a:pt x="1122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5" name="Google Shape;2005;p39"/>
              <p:cNvGrpSpPr/>
              <p:nvPr/>
            </p:nvGrpSpPr>
            <p:grpSpPr>
              <a:xfrm>
                <a:off x="4950223" y="1503664"/>
                <a:ext cx="1111478" cy="795180"/>
                <a:chOff x="4782600" y="1510652"/>
                <a:chExt cx="1111478" cy="795180"/>
              </a:xfrm>
            </p:grpSpPr>
            <p:sp>
              <p:nvSpPr>
                <p:cNvPr id="2006" name="Google Shape;2006;p39"/>
                <p:cNvSpPr/>
                <p:nvPr/>
              </p:nvSpPr>
              <p:spPr>
                <a:xfrm>
                  <a:off x="4782600" y="1510652"/>
                  <a:ext cx="1111478" cy="795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221" extrusionOk="0">
                      <a:moveTo>
                        <a:pt x="3116" y="0"/>
                      </a:moveTo>
                      <a:cubicBezTo>
                        <a:pt x="2318" y="0"/>
                        <a:pt x="1524" y="27"/>
                        <a:pt x="737" y="81"/>
                      </a:cubicBezTo>
                      <a:cubicBezTo>
                        <a:pt x="318" y="114"/>
                        <a:pt x="0" y="466"/>
                        <a:pt x="0" y="884"/>
                      </a:cubicBezTo>
                      <a:lnTo>
                        <a:pt x="0" y="11095"/>
                      </a:lnTo>
                      <a:cubicBezTo>
                        <a:pt x="0" y="11112"/>
                        <a:pt x="17" y="11145"/>
                        <a:pt x="17" y="11162"/>
                      </a:cubicBezTo>
                      <a:cubicBezTo>
                        <a:pt x="33" y="11510"/>
                        <a:pt x="333" y="11784"/>
                        <a:pt x="678" y="11784"/>
                      </a:cubicBezTo>
                      <a:cubicBezTo>
                        <a:pt x="697" y="11784"/>
                        <a:pt x="717" y="11783"/>
                        <a:pt x="737" y="11781"/>
                      </a:cubicBezTo>
                      <a:cubicBezTo>
                        <a:pt x="1503" y="11731"/>
                        <a:pt x="2276" y="11705"/>
                        <a:pt x="3052" y="11705"/>
                      </a:cubicBezTo>
                      <a:cubicBezTo>
                        <a:pt x="9734" y="11705"/>
                        <a:pt x="16735" y="13567"/>
                        <a:pt x="23334" y="17121"/>
                      </a:cubicBezTo>
                      <a:cubicBezTo>
                        <a:pt x="23458" y="17188"/>
                        <a:pt x="23577" y="17220"/>
                        <a:pt x="23681" y="17220"/>
                      </a:cubicBezTo>
                      <a:cubicBezTo>
                        <a:pt x="23911" y="17220"/>
                        <a:pt x="24070" y="17063"/>
                        <a:pt x="24070" y="16786"/>
                      </a:cubicBezTo>
                      <a:lnTo>
                        <a:pt x="24070" y="6575"/>
                      </a:lnTo>
                      <a:cubicBezTo>
                        <a:pt x="24020" y="6090"/>
                        <a:pt x="23752" y="5655"/>
                        <a:pt x="23334" y="5420"/>
                      </a:cubicBezTo>
                      <a:cubicBezTo>
                        <a:pt x="16756" y="1863"/>
                        <a:pt x="9779" y="0"/>
                        <a:pt x="3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7" name="Google Shape;2007;p39"/>
                <p:cNvSpPr/>
                <p:nvPr/>
              </p:nvSpPr>
              <p:spPr>
                <a:xfrm>
                  <a:off x="4956492" y="1592426"/>
                  <a:ext cx="860286" cy="6005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1" h="13007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387" y="1875"/>
                        <a:pt x="18413" y="4905"/>
                      </a:cubicBezTo>
                      <a:lnTo>
                        <a:pt x="18413" y="12839"/>
                      </a:lnTo>
                      <a:cubicBezTo>
                        <a:pt x="12387" y="9793"/>
                        <a:pt x="6093" y="8152"/>
                        <a:pt x="0" y="8035"/>
                      </a:cubicBezTo>
                      <a:lnTo>
                        <a:pt x="0" y="8169"/>
                      </a:lnTo>
                      <a:cubicBezTo>
                        <a:pt x="6160" y="8253"/>
                        <a:pt x="12537" y="9910"/>
                        <a:pt x="18630" y="13006"/>
                      </a:cubicBezTo>
                      <a:lnTo>
                        <a:pt x="18630" y="4855"/>
                      </a:lnTo>
                      <a:cubicBezTo>
                        <a:pt x="12537" y="1758"/>
                        <a:pt x="6143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8" name="Google Shape;2008;p39"/>
                <p:cNvSpPr/>
                <p:nvPr/>
              </p:nvSpPr>
              <p:spPr>
                <a:xfrm>
                  <a:off x="4956492" y="1645756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34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804"/>
                      </a:lnTo>
                      <a:cubicBezTo>
                        <a:pt x="12404" y="1741"/>
                        <a:pt x="6076" y="118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39"/>
                <p:cNvSpPr/>
                <p:nvPr/>
              </p:nvSpPr>
              <p:spPr>
                <a:xfrm>
                  <a:off x="4956492" y="1699087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39"/>
                <p:cNvSpPr/>
                <p:nvPr/>
              </p:nvSpPr>
              <p:spPr>
                <a:xfrm>
                  <a:off x="4956492" y="1752418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404" y="1858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1" name="Google Shape;2011;p39"/>
                <p:cNvSpPr/>
                <p:nvPr/>
              </p:nvSpPr>
              <p:spPr>
                <a:xfrm>
                  <a:off x="4956492" y="1804964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2" name="Google Shape;2012;p39"/>
                <p:cNvSpPr/>
                <p:nvPr/>
              </p:nvSpPr>
              <p:spPr>
                <a:xfrm>
                  <a:off x="4956492" y="1858295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18"/>
                        <a:pt x="12404" y="1859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3" name="Google Shape;2013;p39"/>
                <p:cNvSpPr/>
                <p:nvPr/>
              </p:nvSpPr>
              <p:spPr>
                <a:xfrm>
                  <a:off x="4956492" y="1910841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35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2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39"/>
                <p:cNvSpPr/>
                <p:nvPr/>
              </p:nvSpPr>
              <p:spPr>
                <a:xfrm>
                  <a:off x="4898497" y="1620269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5" name="Google Shape;2015;p39"/>
                <p:cNvSpPr/>
                <p:nvPr/>
              </p:nvSpPr>
              <p:spPr>
                <a:xfrm>
                  <a:off x="4898497" y="1668936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6" name="Google Shape;2016;p39"/>
                <p:cNvSpPr/>
                <p:nvPr/>
              </p:nvSpPr>
              <p:spPr>
                <a:xfrm>
                  <a:off x="4898497" y="172688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7" name="Google Shape;2017;p39"/>
                <p:cNvSpPr/>
                <p:nvPr/>
              </p:nvSpPr>
              <p:spPr>
                <a:xfrm>
                  <a:off x="4898497" y="1774812"/>
                  <a:ext cx="29413" cy="1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9" extrusionOk="0">
                      <a:moveTo>
                        <a:pt x="1" y="1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8" name="Google Shape;2018;p39"/>
                <p:cNvSpPr/>
                <p:nvPr/>
              </p:nvSpPr>
              <p:spPr>
                <a:xfrm>
                  <a:off x="4898497" y="1832807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9" name="Google Shape;2019;p39"/>
                <p:cNvSpPr/>
                <p:nvPr/>
              </p:nvSpPr>
              <p:spPr>
                <a:xfrm>
                  <a:off x="4898497" y="188147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39"/>
                <p:cNvSpPr/>
                <p:nvPr/>
              </p:nvSpPr>
              <p:spPr>
                <a:xfrm>
                  <a:off x="4898497" y="1939469"/>
                  <a:ext cx="29413" cy="9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1" extrusionOk="0">
                      <a:moveTo>
                        <a:pt x="1" y="0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39"/>
                <p:cNvSpPr/>
                <p:nvPr/>
              </p:nvSpPr>
              <p:spPr>
                <a:xfrm>
                  <a:off x="4954183" y="1740828"/>
                  <a:ext cx="842509" cy="228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6" h="4955" extrusionOk="0">
                      <a:moveTo>
                        <a:pt x="2427" y="0"/>
                      </a:moveTo>
                      <a:cubicBezTo>
                        <a:pt x="2394" y="0"/>
                        <a:pt x="2377" y="17"/>
                        <a:pt x="2360" y="34"/>
                      </a:cubicBezTo>
                      <a:cubicBezTo>
                        <a:pt x="1573" y="1624"/>
                        <a:pt x="787" y="3231"/>
                        <a:pt x="17" y="4871"/>
                      </a:cubicBezTo>
                      <a:cubicBezTo>
                        <a:pt x="0" y="4905"/>
                        <a:pt x="17" y="4938"/>
                        <a:pt x="50" y="4955"/>
                      </a:cubicBezTo>
                      <a:lnTo>
                        <a:pt x="67" y="4955"/>
                      </a:lnTo>
                      <a:cubicBezTo>
                        <a:pt x="101" y="4955"/>
                        <a:pt x="117" y="4938"/>
                        <a:pt x="117" y="4921"/>
                      </a:cubicBezTo>
                      <a:cubicBezTo>
                        <a:pt x="887" y="3331"/>
                        <a:pt x="1640" y="1758"/>
                        <a:pt x="2410" y="218"/>
                      </a:cubicBezTo>
                      <a:cubicBezTo>
                        <a:pt x="2913" y="1323"/>
                        <a:pt x="3415" y="2444"/>
                        <a:pt x="3917" y="3566"/>
                      </a:cubicBezTo>
                      <a:cubicBezTo>
                        <a:pt x="3917" y="3582"/>
                        <a:pt x="3950" y="3599"/>
                        <a:pt x="3967" y="3616"/>
                      </a:cubicBezTo>
                      <a:cubicBezTo>
                        <a:pt x="3984" y="3616"/>
                        <a:pt x="4017" y="3616"/>
                        <a:pt x="4034" y="3599"/>
                      </a:cubicBezTo>
                      <a:cubicBezTo>
                        <a:pt x="4687" y="2846"/>
                        <a:pt x="5356" y="2126"/>
                        <a:pt x="6026" y="1423"/>
                      </a:cubicBezTo>
                      <a:cubicBezTo>
                        <a:pt x="6361" y="1959"/>
                        <a:pt x="6695" y="2494"/>
                        <a:pt x="7030" y="3047"/>
                      </a:cubicBezTo>
                      <a:cubicBezTo>
                        <a:pt x="7042" y="3071"/>
                        <a:pt x="7064" y="3087"/>
                        <a:pt x="7087" y="3087"/>
                      </a:cubicBezTo>
                      <a:cubicBezTo>
                        <a:pt x="7096" y="3087"/>
                        <a:pt x="7105" y="3085"/>
                        <a:pt x="7114" y="3080"/>
                      </a:cubicBezTo>
                      <a:cubicBezTo>
                        <a:pt x="8001" y="2712"/>
                        <a:pt x="8888" y="2377"/>
                        <a:pt x="9759" y="2059"/>
                      </a:cubicBezTo>
                      <a:cubicBezTo>
                        <a:pt x="10261" y="2695"/>
                        <a:pt x="10746" y="3348"/>
                        <a:pt x="11248" y="4018"/>
                      </a:cubicBezTo>
                      <a:cubicBezTo>
                        <a:pt x="11265" y="4034"/>
                        <a:pt x="11282" y="4034"/>
                        <a:pt x="11299" y="4051"/>
                      </a:cubicBezTo>
                      <a:lnTo>
                        <a:pt x="11349" y="4051"/>
                      </a:lnTo>
                      <a:cubicBezTo>
                        <a:pt x="11968" y="3499"/>
                        <a:pt x="12587" y="2963"/>
                        <a:pt x="13223" y="2427"/>
                      </a:cubicBezTo>
                      <a:cubicBezTo>
                        <a:pt x="13575" y="2059"/>
                        <a:pt x="13927" y="1691"/>
                        <a:pt x="14295" y="1323"/>
                      </a:cubicBezTo>
                      <a:cubicBezTo>
                        <a:pt x="15600" y="1457"/>
                        <a:pt x="16906" y="1641"/>
                        <a:pt x="18195" y="1908"/>
                      </a:cubicBezTo>
                      <a:cubicBezTo>
                        <a:pt x="18228" y="1908"/>
                        <a:pt x="18245" y="1892"/>
                        <a:pt x="18245" y="1842"/>
                      </a:cubicBezTo>
                      <a:cubicBezTo>
                        <a:pt x="18228" y="1808"/>
                        <a:pt x="18195" y="1775"/>
                        <a:pt x="18161" y="1758"/>
                      </a:cubicBezTo>
                      <a:cubicBezTo>
                        <a:pt x="16856" y="1507"/>
                        <a:pt x="15550" y="1306"/>
                        <a:pt x="14228" y="1189"/>
                      </a:cubicBezTo>
                      <a:cubicBezTo>
                        <a:pt x="14211" y="1189"/>
                        <a:pt x="14211" y="1189"/>
                        <a:pt x="14194" y="1205"/>
                      </a:cubicBezTo>
                      <a:cubicBezTo>
                        <a:pt x="13826" y="1557"/>
                        <a:pt x="13475" y="1942"/>
                        <a:pt x="13106" y="2310"/>
                      </a:cubicBezTo>
                      <a:cubicBezTo>
                        <a:pt x="12504" y="2829"/>
                        <a:pt x="11901" y="3348"/>
                        <a:pt x="11299" y="3884"/>
                      </a:cubicBezTo>
                      <a:cubicBezTo>
                        <a:pt x="10813" y="3231"/>
                        <a:pt x="10328" y="2595"/>
                        <a:pt x="9826" y="1959"/>
                      </a:cubicBezTo>
                      <a:cubicBezTo>
                        <a:pt x="9813" y="1934"/>
                        <a:pt x="9792" y="1919"/>
                        <a:pt x="9768" y="1919"/>
                      </a:cubicBezTo>
                      <a:cubicBezTo>
                        <a:pt x="9760" y="1919"/>
                        <a:pt x="9751" y="1921"/>
                        <a:pt x="9742" y="1925"/>
                      </a:cubicBezTo>
                      <a:cubicBezTo>
                        <a:pt x="8871" y="2227"/>
                        <a:pt x="7984" y="2578"/>
                        <a:pt x="7114" y="2946"/>
                      </a:cubicBezTo>
                      <a:cubicBezTo>
                        <a:pt x="6779" y="2377"/>
                        <a:pt x="6444" y="1842"/>
                        <a:pt x="6110" y="1289"/>
                      </a:cubicBezTo>
                      <a:cubicBezTo>
                        <a:pt x="6093" y="1272"/>
                        <a:pt x="6076" y="1256"/>
                        <a:pt x="6043" y="1256"/>
                      </a:cubicBezTo>
                      <a:cubicBezTo>
                        <a:pt x="6038" y="1251"/>
                        <a:pt x="6033" y="1249"/>
                        <a:pt x="6028" y="1249"/>
                      </a:cubicBezTo>
                      <a:cubicBezTo>
                        <a:pt x="6016" y="1249"/>
                        <a:pt x="6004" y="1261"/>
                        <a:pt x="5992" y="1272"/>
                      </a:cubicBezTo>
                      <a:cubicBezTo>
                        <a:pt x="5323" y="1975"/>
                        <a:pt x="4670" y="2695"/>
                        <a:pt x="4001" y="3432"/>
                      </a:cubicBezTo>
                      <a:cubicBezTo>
                        <a:pt x="3498" y="2293"/>
                        <a:pt x="2980" y="1155"/>
                        <a:pt x="2477" y="50"/>
                      </a:cubicBezTo>
                      <a:cubicBezTo>
                        <a:pt x="2477" y="17"/>
                        <a:pt x="2444" y="0"/>
                        <a:pt x="24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22" name="Google Shape;2022;p39"/>
              <p:cNvSpPr/>
              <p:nvPr/>
            </p:nvSpPr>
            <p:spPr>
              <a:xfrm>
                <a:off x="3381354" y="4233148"/>
                <a:ext cx="2381337" cy="242003"/>
              </a:xfrm>
              <a:custGeom>
                <a:avLst/>
                <a:gdLst/>
                <a:ahLst/>
                <a:cxnLst/>
                <a:rect l="l" t="t" r="r" b="b"/>
                <a:pathLst>
                  <a:path w="51572" h="5241" extrusionOk="0">
                    <a:moveTo>
                      <a:pt x="5022" y="1"/>
                    </a:moveTo>
                    <a:cubicBezTo>
                      <a:pt x="4704" y="1"/>
                      <a:pt x="4386" y="118"/>
                      <a:pt x="4151" y="336"/>
                    </a:cubicBezTo>
                    <a:lnTo>
                      <a:pt x="620" y="3734"/>
                    </a:lnTo>
                    <a:cubicBezTo>
                      <a:pt x="0" y="4320"/>
                      <a:pt x="519" y="5240"/>
                      <a:pt x="1473" y="5240"/>
                    </a:cubicBezTo>
                    <a:lnTo>
                      <a:pt x="50082" y="5240"/>
                    </a:lnTo>
                    <a:cubicBezTo>
                      <a:pt x="51053" y="5240"/>
                      <a:pt x="51572" y="4320"/>
                      <a:pt x="50952" y="3734"/>
                    </a:cubicBezTo>
                    <a:lnTo>
                      <a:pt x="47404" y="336"/>
                    </a:lnTo>
                    <a:cubicBezTo>
                      <a:pt x="47169" y="118"/>
                      <a:pt x="46868" y="1"/>
                      <a:pt x="46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9"/>
              <p:cNvSpPr/>
              <p:nvPr/>
            </p:nvSpPr>
            <p:spPr>
              <a:xfrm>
                <a:off x="4793405" y="2938571"/>
                <a:ext cx="795364" cy="1449249"/>
              </a:xfrm>
              <a:custGeom>
                <a:avLst/>
                <a:gdLst/>
                <a:ahLst/>
                <a:cxnLst/>
                <a:rect l="l" t="t" r="r" b="b"/>
                <a:pathLst>
                  <a:path w="17225" h="31386" extrusionOk="0">
                    <a:moveTo>
                      <a:pt x="0" y="1"/>
                    </a:moveTo>
                    <a:lnTo>
                      <a:pt x="9089" y="17894"/>
                    </a:lnTo>
                    <a:cubicBezTo>
                      <a:pt x="8855" y="17894"/>
                      <a:pt x="8671" y="18095"/>
                      <a:pt x="8671" y="18330"/>
                    </a:cubicBezTo>
                    <a:cubicBezTo>
                      <a:pt x="8671" y="18380"/>
                      <a:pt x="8688" y="18430"/>
                      <a:pt x="8704" y="18480"/>
                    </a:cubicBezTo>
                    <a:lnTo>
                      <a:pt x="15249" y="31386"/>
                    </a:lnTo>
                    <a:lnTo>
                      <a:pt x="17224" y="31386"/>
                    </a:lnTo>
                    <a:lnTo>
                      <a:pt x="10596" y="18330"/>
                    </a:lnTo>
                    <a:cubicBezTo>
                      <a:pt x="10435" y="18007"/>
                      <a:pt x="10102" y="17793"/>
                      <a:pt x="9749" y="17793"/>
                    </a:cubicBezTo>
                    <a:cubicBezTo>
                      <a:pt x="9735" y="17793"/>
                      <a:pt x="9722" y="17793"/>
                      <a:pt x="9709" y="17794"/>
                    </a:cubicBezTo>
                    <a:lnTo>
                      <a:pt x="9675" y="17794"/>
                    </a:lnTo>
                    <a:lnTo>
                      <a:pt x="6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9"/>
              <p:cNvSpPr/>
              <p:nvPr/>
            </p:nvSpPr>
            <p:spPr>
              <a:xfrm>
                <a:off x="3541347" y="2977218"/>
                <a:ext cx="769830" cy="1410600"/>
              </a:xfrm>
              <a:custGeom>
                <a:avLst/>
                <a:gdLst/>
                <a:ahLst/>
                <a:cxnLst/>
                <a:rect l="l" t="t" r="r" b="b"/>
                <a:pathLst>
                  <a:path w="16672" h="30549" extrusionOk="0">
                    <a:moveTo>
                      <a:pt x="16086" y="1"/>
                    </a:moveTo>
                    <a:lnTo>
                      <a:pt x="7281" y="17426"/>
                    </a:lnTo>
                    <a:cubicBezTo>
                      <a:pt x="6880" y="17426"/>
                      <a:pt x="6495" y="17660"/>
                      <a:pt x="6311" y="18028"/>
                    </a:cubicBezTo>
                    <a:lnTo>
                      <a:pt x="0" y="30549"/>
                    </a:lnTo>
                    <a:lnTo>
                      <a:pt x="1942" y="30549"/>
                    </a:lnTo>
                    <a:lnTo>
                      <a:pt x="8252" y="18028"/>
                    </a:lnTo>
                    <a:cubicBezTo>
                      <a:pt x="8286" y="17978"/>
                      <a:pt x="8286" y="17911"/>
                      <a:pt x="8286" y="17844"/>
                    </a:cubicBezTo>
                    <a:cubicBezTo>
                      <a:pt x="8302" y="17610"/>
                      <a:pt x="8118" y="17426"/>
                      <a:pt x="7884" y="17426"/>
                    </a:cubicBezTo>
                    <a:lnTo>
                      <a:pt x="166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9"/>
              <p:cNvSpPr/>
              <p:nvPr/>
            </p:nvSpPr>
            <p:spPr>
              <a:xfrm>
                <a:off x="3623260" y="4256373"/>
                <a:ext cx="1897515" cy="111328"/>
              </a:xfrm>
              <a:custGeom>
                <a:avLst/>
                <a:gdLst/>
                <a:ahLst/>
                <a:cxnLst/>
                <a:rect l="l" t="t" r="r" b="b"/>
                <a:pathLst>
                  <a:path w="41094" h="2411" extrusionOk="0">
                    <a:moveTo>
                      <a:pt x="20539" y="0"/>
                    </a:moveTo>
                    <a:cubicBezTo>
                      <a:pt x="9207" y="0"/>
                      <a:pt x="0" y="553"/>
                      <a:pt x="0" y="1205"/>
                    </a:cubicBezTo>
                    <a:cubicBezTo>
                      <a:pt x="0" y="1875"/>
                      <a:pt x="9207" y="2410"/>
                      <a:pt x="20539" y="2410"/>
                    </a:cubicBezTo>
                    <a:cubicBezTo>
                      <a:pt x="31887" y="2410"/>
                      <a:pt x="41093" y="1875"/>
                      <a:pt x="41093" y="1205"/>
                    </a:cubicBezTo>
                    <a:cubicBezTo>
                      <a:pt x="41093" y="553"/>
                      <a:pt x="31887" y="0"/>
                      <a:pt x="20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9"/>
              <p:cNvSpPr/>
              <p:nvPr/>
            </p:nvSpPr>
            <p:spPr>
              <a:xfrm>
                <a:off x="4021281" y="4069323"/>
                <a:ext cx="97429" cy="183222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3968" extrusionOk="0">
                    <a:moveTo>
                      <a:pt x="1" y="0"/>
                    </a:moveTo>
                    <a:lnTo>
                      <a:pt x="402" y="3951"/>
                    </a:lnTo>
                    <a:lnTo>
                      <a:pt x="2110" y="3967"/>
                    </a:lnTo>
                    <a:lnTo>
                      <a:pt x="1708" y="1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9"/>
              <p:cNvSpPr/>
              <p:nvPr/>
            </p:nvSpPr>
            <p:spPr>
              <a:xfrm>
                <a:off x="5086334" y="4059257"/>
                <a:ext cx="202524" cy="188625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4085" extrusionOk="0">
                    <a:moveTo>
                      <a:pt x="1574" y="1"/>
                    </a:moveTo>
                    <a:lnTo>
                      <a:pt x="0" y="603"/>
                    </a:lnTo>
                    <a:lnTo>
                      <a:pt x="2812" y="4085"/>
                    </a:lnTo>
                    <a:lnTo>
                      <a:pt x="4386" y="3482"/>
                    </a:lnTo>
                    <a:lnTo>
                      <a:pt x="1574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9"/>
              <p:cNvSpPr/>
              <p:nvPr/>
            </p:nvSpPr>
            <p:spPr>
              <a:xfrm>
                <a:off x="5078576" y="4193715"/>
                <a:ext cx="252808" cy="136909"/>
              </a:xfrm>
              <a:custGeom>
                <a:avLst/>
                <a:gdLst/>
                <a:ahLst/>
                <a:cxnLst/>
                <a:rect l="l" t="t" r="r" b="b"/>
                <a:pathLst>
                  <a:path w="5475" h="2965" extrusionOk="0">
                    <a:moveTo>
                      <a:pt x="4323" y="1"/>
                    </a:moveTo>
                    <a:cubicBezTo>
                      <a:pt x="4300" y="1"/>
                      <a:pt x="4276" y="6"/>
                      <a:pt x="4253" y="18"/>
                    </a:cubicBezTo>
                    <a:lnTo>
                      <a:pt x="2411" y="922"/>
                    </a:lnTo>
                    <a:cubicBezTo>
                      <a:pt x="2328" y="972"/>
                      <a:pt x="2244" y="1056"/>
                      <a:pt x="2210" y="1156"/>
                    </a:cubicBezTo>
                    <a:cubicBezTo>
                      <a:pt x="2010" y="1658"/>
                      <a:pt x="1574" y="1910"/>
                      <a:pt x="286" y="2194"/>
                    </a:cubicBezTo>
                    <a:cubicBezTo>
                      <a:pt x="1" y="2261"/>
                      <a:pt x="101" y="2964"/>
                      <a:pt x="788" y="2964"/>
                    </a:cubicBezTo>
                    <a:cubicBezTo>
                      <a:pt x="2294" y="2964"/>
                      <a:pt x="3064" y="2679"/>
                      <a:pt x="3516" y="2462"/>
                    </a:cubicBezTo>
                    <a:cubicBezTo>
                      <a:pt x="4253" y="2077"/>
                      <a:pt x="4704" y="1893"/>
                      <a:pt x="5307" y="1625"/>
                    </a:cubicBezTo>
                    <a:cubicBezTo>
                      <a:pt x="5324" y="1608"/>
                      <a:pt x="5341" y="1591"/>
                      <a:pt x="5357" y="1591"/>
                    </a:cubicBezTo>
                    <a:cubicBezTo>
                      <a:pt x="5458" y="1508"/>
                      <a:pt x="5474" y="1340"/>
                      <a:pt x="5391" y="1240"/>
                    </a:cubicBezTo>
                    <a:lnTo>
                      <a:pt x="4437" y="52"/>
                    </a:lnTo>
                    <a:cubicBezTo>
                      <a:pt x="4404" y="19"/>
                      <a:pt x="4365" y="1"/>
                      <a:pt x="4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9"/>
              <p:cNvSpPr/>
              <p:nvPr/>
            </p:nvSpPr>
            <p:spPr>
              <a:xfrm>
                <a:off x="3874447" y="4243213"/>
                <a:ext cx="272894" cy="88933"/>
              </a:xfrm>
              <a:custGeom>
                <a:avLst/>
                <a:gdLst/>
                <a:ahLst/>
                <a:cxnLst/>
                <a:rect l="l" t="t" r="r" b="b"/>
                <a:pathLst>
                  <a:path w="5910" h="1926" extrusionOk="0">
                    <a:moveTo>
                      <a:pt x="3599" y="1"/>
                    </a:moveTo>
                    <a:cubicBezTo>
                      <a:pt x="3449" y="1"/>
                      <a:pt x="3315" y="34"/>
                      <a:pt x="3181" y="118"/>
                    </a:cubicBezTo>
                    <a:cubicBezTo>
                      <a:pt x="2042" y="787"/>
                      <a:pt x="1607" y="804"/>
                      <a:pt x="285" y="1072"/>
                    </a:cubicBezTo>
                    <a:cubicBezTo>
                      <a:pt x="0" y="1139"/>
                      <a:pt x="168" y="1825"/>
                      <a:pt x="854" y="1842"/>
                    </a:cubicBezTo>
                    <a:cubicBezTo>
                      <a:pt x="1156" y="1851"/>
                      <a:pt x="1393" y="1854"/>
                      <a:pt x="1595" y="1854"/>
                    </a:cubicBezTo>
                    <a:cubicBezTo>
                      <a:pt x="2050" y="1854"/>
                      <a:pt x="2331" y="1838"/>
                      <a:pt x="2789" y="1838"/>
                    </a:cubicBezTo>
                    <a:cubicBezTo>
                      <a:pt x="2906" y="1838"/>
                      <a:pt x="3035" y="1839"/>
                      <a:pt x="3181" y="1842"/>
                    </a:cubicBezTo>
                    <a:cubicBezTo>
                      <a:pt x="4018" y="1859"/>
                      <a:pt x="4972" y="1909"/>
                      <a:pt x="5641" y="1926"/>
                    </a:cubicBezTo>
                    <a:lnTo>
                      <a:pt x="5691" y="1926"/>
                    </a:lnTo>
                    <a:cubicBezTo>
                      <a:pt x="5825" y="1892"/>
                      <a:pt x="5909" y="1775"/>
                      <a:pt x="5876" y="1641"/>
                    </a:cubicBezTo>
                    <a:lnTo>
                      <a:pt x="5574" y="134"/>
                    </a:lnTo>
                    <a:cubicBezTo>
                      <a:pt x="5558" y="68"/>
                      <a:pt x="5491" y="17"/>
                      <a:pt x="5424" y="17"/>
                    </a:cubicBezTo>
                    <a:lnTo>
                      <a:pt x="35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9"/>
              <p:cNvSpPr/>
              <p:nvPr/>
            </p:nvSpPr>
            <p:spPr>
              <a:xfrm>
                <a:off x="3801769" y="2381344"/>
                <a:ext cx="556547" cy="369492"/>
              </a:xfrm>
              <a:custGeom>
                <a:avLst/>
                <a:gdLst/>
                <a:ahLst/>
                <a:cxnLst/>
                <a:rect l="l" t="t" r="r" b="b"/>
                <a:pathLst>
                  <a:path w="12053" h="8002" extrusionOk="0">
                    <a:moveTo>
                      <a:pt x="9843" y="0"/>
                    </a:moveTo>
                    <a:cubicBezTo>
                      <a:pt x="9693" y="235"/>
                      <a:pt x="9508" y="503"/>
                      <a:pt x="9358" y="754"/>
                    </a:cubicBezTo>
                    <a:cubicBezTo>
                      <a:pt x="9190" y="1021"/>
                      <a:pt x="9006" y="1273"/>
                      <a:pt x="8839" y="1524"/>
                    </a:cubicBezTo>
                    <a:cubicBezTo>
                      <a:pt x="8487" y="2042"/>
                      <a:pt x="8119" y="2545"/>
                      <a:pt x="7751" y="3030"/>
                    </a:cubicBezTo>
                    <a:cubicBezTo>
                      <a:pt x="7383" y="3515"/>
                      <a:pt x="6981" y="3967"/>
                      <a:pt x="6579" y="4419"/>
                    </a:cubicBezTo>
                    <a:cubicBezTo>
                      <a:pt x="6194" y="4838"/>
                      <a:pt x="5776" y="5223"/>
                      <a:pt x="5324" y="5574"/>
                    </a:cubicBezTo>
                    <a:lnTo>
                      <a:pt x="5173" y="5692"/>
                    </a:lnTo>
                    <a:lnTo>
                      <a:pt x="5140" y="5708"/>
                    </a:lnTo>
                    <a:lnTo>
                      <a:pt x="5140" y="5725"/>
                    </a:lnTo>
                    <a:cubicBezTo>
                      <a:pt x="5123" y="5725"/>
                      <a:pt x="5123" y="5742"/>
                      <a:pt x="5106" y="5742"/>
                    </a:cubicBezTo>
                    <a:cubicBezTo>
                      <a:pt x="5083" y="5745"/>
                      <a:pt x="5060" y="5746"/>
                      <a:pt x="5037" y="5746"/>
                    </a:cubicBezTo>
                    <a:cubicBezTo>
                      <a:pt x="4927" y="5746"/>
                      <a:pt x="4818" y="5713"/>
                      <a:pt x="4721" y="5658"/>
                    </a:cubicBezTo>
                    <a:cubicBezTo>
                      <a:pt x="4253" y="5407"/>
                      <a:pt x="3834" y="5089"/>
                      <a:pt x="3466" y="4704"/>
                    </a:cubicBezTo>
                    <a:cubicBezTo>
                      <a:pt x="3031" y="4269"/>
                      <a:pt x="2629" y="3817"/>
                      <a:pt x="2244" y="3348"/>
                    </a:cubicBezTo>
                    <a:cubicBezTo>
                      <a:pt x="1859" y="2863"/>
                      <a:pt x="1474" y="2361"/>
                      <a:pt x="1122" y="1858"/>
                    </a:cubicBezTo>
                    <a:lnTo>
                      <a:pt x="1" y="2444"/>
                    </a:lnTo>
                    <a:cubicBezTo>
                      <a:pt x="520" y="3716"/>
                      <a:pt x="1189" y="4905"/>
                      <a:pt x="2010" y="5993"/>
                    </a:cubicBezTo>
                    <a:cubicBezTo>
                      <a:pt x="2227" y="6277"/>
                      <a:pt x="2478" y="6545"/>
                      <a:pt x="2729" y="6813"/>
                    </a:cubicBezTo>
                    <a:cubicBezTo>
                      <a:pt x="3014" y="7098"/>
                      <a:pt x="3332" y="7349"/>
                      <a:pt x="3667" y="7549"/>
                    </a:cubicBezTo>
                    <a:cubicBezTo>
                      <a:pt x="4119" y="7834"/>
                      <a:pt x="4621" y="7985"/>
                      <a:pt x="5140" y="8001"/>
                    </a:cubicBezTo>
                    <a:cubicBezTo>
                      <a:pt x="5441" y="8001"/>
                      <a:pt x="5759" y="7934"/>
                      <a:pt x="6044" y="7817"/>
                    </a:cubicBezTo>
                    <a:cubicBezTo>
                      <a:pt x="6111" y="7801"/>
                      <a:pt x="6177" y="7767"/>
                      <a:pt x="6244" y="7734"/>
                    </a:cubicBezTo>
                    <a:lnTo>
                      <a:pt x="6345" y="7667"/>
                    </a:lnTo>
                    <a:lnTo>
                      <a:pt x="6412" y="7633"/>
                    </a:lnTo>
                    <a:lnTo>
                      <a:pt x="6663" y="7483"/>
                    </a:lnTo>
                    <a:cubicBezTo>
                      <a:pt x="7265" y="7081"/>
                      <a:pt x="7835" y="6629"/>
                      <a:pt x="8337" y="6127"/>
                    </a:cubicBezTo>
                    <a:cubicBezTo>
                      <a:pt x="8839" y="5641"/>
                      <a:pt x="9308" y="5139"/>
                      <a:pt x="9743" y="4603"/>
                    </a:cubicBezTo>
                    <a:cubicBezTo>
                      <a:pt x="10178" y="4085"/>
                      <a:pt x="10580" y="3549"/>
                      <a:pt x="10965" y="2997"/>
                    </a:cubicBezTo>
                    <a:cubicBezTo>
                      <a:pt x="11149" y="2712"/>
                      <a:pt x="11333" y="2444"/>
                      <a:pt x="11517" y="2160"/>
                    </a:cubicBezTo>
                    <a:cubicBezTo>
                      <a:pt x="11701" y="1875"/>
                      <a:pt x="11869" y="1591"/>
                      <a:pt x="12053" y="1273"/>
                    </a:cubicBezTo>
                    <a:lnTo>
                      <a:pt x="984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9"/>
              <p:cNvSpPr/>
              <p:nvPr/>
            </p:nvSpPr>
            <p:spPr>
              <a:xfrm>
                <a:off x="4100147" y="2326813"/>
                <a:ext cx="304524" cy="318146"/>
              </a:xfrm>
              <a:custGeom>
                <a:avLst/>
                <a:gdLst/>
                <a:ahLst/>
                <a:cxnLst/>
                <a:rect l="l" t="t" r="r" b="b"/>
                <a:pathLst>
                  <a:path w="6595" h="6890" extrusionOk="0">
                    <a:moveTo>
                      <a:pt x="4676" y="0"/>
                    </a:moveTo>
                    <a:cubicBezTo>
                      <a:pt x="4040" y="0"/>
                      <a:pt x="3315" y="311"/>
                      <a:pt x="2661" y="964"/>
                    </a:cubicBezTo>
                    <a:cubicBezTo>
                      <a:pt x="1657" y="2018"/>
                      <a:pt x="770" y="3190"/>
                      <a:pt x="0" y="4445"/>
                    </a:cubicBezTo>
                    <a:lnTo>
                      <a:pt x="2929" y="6889"/>
                    </a:lnTo>
                    <a:cubicBezTo>
                      <a:pt x="2929" y="6889"/>
                      <a:pt x="6595" y="3106"/>
                      <a:pt x="6344" y="1516"/>
                    </a:cubicBezTo>
                    <a:cubicBezTo>
                      <a:pt x="6183" y="530"/>
                      <a:pt x="5506" y="0"/>
                      <a:pt x="46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9"/>
              <p:cNvSpPr/>
              <p:nvPr/>
            </p:nvSpPr>
            <p:spPr>
              <a:xfrm>
                <a:off x="3763251" y="2401430"/>
                <a:ext cx="95121" cy="114468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479" extrusionOk="0">
                    <a:moveTo>
                      <a:pt x="955" y="1"/>
                    </a:moveTo>
                    <a:lnTo>
                      <a:pt x="1" y="1591"/>
                    </a:lnTo>
                    <a:cubicBezTo>
                      <a:pt x="1" y="1591"/>
                      <a:pt x="262" y="2478"/>
                      <a:pt x="1141" y="2478"/>
                    </a:cubicBezTo>
                    <a:cubicBezTo>
                      <a:pt x="1258" y="2478"/>
                      <a:pt x="1385" y="2463"/>
                      <a:pt x="1524" y="2428"/>
                    </a:cubicBezTo>
                    <a:lnTo>
                      <a:pt x="2059" y="1591"/>
                    </a:lnTo>
                    <a:lnTo>
                      <a:pt x="955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9"/>
              <p:cNvSpPr/>
              <p:nvPr/>
            </p:nvSpPr>
            <p:spPr>
              <a:xfrm>
                <a:off x="3726257" y="2381344"/>
                <a:ext cx="82746" cy="93551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2026" extrusionOk="0">
                    <a:moveTo>
                      <a:pt x="603" y="0"/>
                    </a:moveTo>
                    <a:lnTo>
                      <a:pt x="1" y="1574"/>
                    </a:lnTo>
                    <a:lnTo>
                      <a:pt x="838" y="2026"/>
                    </a:lnTo>
                    <a:lnTo>
                      <a:pt x="1792" y="436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9"/>
              <p:cNvSpPr/>
              <p:nvPr/>
            </p:nvSpPr>
            <p:spPr>
              <a:xfrm>
                <a:off x="4209117" y="2281655"/>
                <a:ext cx="554192" cy="727349"/>
              </a:xfrm>
              <a:custGeom>
                <a:avLst/>
                <a:gdLst/>
                <a:ahLst/>
                <a:cxnLst/>
                <a:rect l="l" t="t" r="r" b="b"/>
                <a:pathLst>
                  <a:path w="12002" h="15752" extrusionOk="0">
                    <a:moveTo>
                      <a:pt x="8955" y="0"/>
                    </a:moveTo>
                    <a:cubicBezTo>
                      <a:pt x="8738" y="0"/>
                      <a:pt x="8537" y="0"/>
                      <a:pt x="8302" y="17"/>
                    </a:cubicBezTo>
                    <a:cubicBezTo>
                      <a:pt x="8068" y="34"/>
                      <a:pt x="7817" y="50"/>
                      <a:pt x="7583" y="67"/>
                    </a:cubicBezTo>
                    <a:cubicBezTo>
                      <a:pt x="6311" y="151"/>
                      <a:pt x="5038" y="318"/>
                      <a:pt x="3800" y="569"/>
                    </a:cubicBezTo>
                    <a:cubicBezTo>
                      <a:pt x="3649" y="603"/>
                      <a:pt x="3499" y="636"/>
                      <a:pt x="3348" y="670"/>
                    </a:cubicBezTo>
                    <a:cubicBezTo>
                      <a:pt x="3080" y="737"/>
                      <a:pt x="2829" y="820"/>
                      <a:pt x="2578" y="887"/>
                    </a:cubicBezTo>
                    <a:cubicBezTo>
                      <a:pt x="1841" y="1122"/>
                      <a:pt x="1289" y="1356"/>
                      <a:pt x="1289" y="1356"/>
                    </a:cubicBezTo>
                    <a:cubicBezTo>
                      <a:pt x="1289" y="1356"/>
                      <a:pt x="0" y="6645"/>
                      <a:pt x="3097" y="15751"/>
                    </a:cubicBezTo>
                    <a:cubicBezTo>
                      <a:pt x="5775" y="15400"/>
                      <a:pt x="10696" y="14747"/>
                      <a:pt x="12002" y="14579"/>
                    </a:cubicBezTo>
                    <a:cubicBezTo>
                      <a:pt x="11884" y="13291"/>
                      <a:pt x="10361" y="7466"/>
                      <a:pt x="10545" y="1289"/>
                    </a:cubicBezTo>
                    <a:cubicBezTo>
                      <a:pt x="10545" y="586"/>
                      <a:pt x="9976" y="0"/>
                      <a:pt x="9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9"/>
              <p:cNvSpPr/>
              <p:nvPr/>
            </p:nvSpPr>
            <p:spPr>
              <a:xfrm>
                <a:off x="4364909" y="2086108"/>
                <a:ext cx="193566" cy="282360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6115" extrusionOk="0">
                    <a:moveTo>
                      <a:pt x="3255" y="0"/>
                    </a:moveTo>
                    <a:lnTo>
                      <a:pt x="1196" y="2293"/>
                    </a:lnTo>
                    <a:cubicBezTo>
                      <a:pt x="1564" y="3214"/>
                      <a:pt x="1731" y="4218"/>
                      <a:pt x="409" y="4721"/>
                    </a:cubicBezTo>
                    <a:cubicBezTo>
                      <a:pt x="124" y="5230"/>
                      <a:pt x="1" y="6115"/>
                      <a:pt x="1010" y="6115"/>
                    </a:cubicBezTo>
                    <a:cubicBezTo>
                      <a:pt x="1128" y="6115"/>
                      <a:pt x="1262" y="6103"/>
                      <a:pt x="1413" y="6076"/>
                    </a:cubicBezTo>
                    <a:cubicBezTo>
                      <a:pt x="2853" y="5842"/>
                      <a:pt x="3623" y="4972"/>
                      <a:pt x="4192" y="4218"/>
                    </a:cubicBezTo>
                    <a:cubicBezTo>
                      <a:pt x="3238" y="3515"/>
                      <a:pt x="3171" y="1256"/>
                      <a:pt x="325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9"/>
              <p:cNvSpPr/>
              <p:nvPr/>
            </p:nvSpPr>
            <p:spPr>
              <a:xfrm>
                <a:off x="4285628" y="1919744"/>
                <a:ext cx="148683" cy="130906"/>
              </a:xfrm>
              <a:custGeom>
                <a:avLst/>
                <a:gdLst/>
                <a:ahLst/>
                <a:cxnLst/>
                <a:rect l="l" t="t" r="r" b="b"/>
                <a:pathLst>
                  <a:path w="3220" h="2835" extrusionOk="0">
                    <a:moveTo>
                      <a:pt x="1139" y="0"/>
                    </a:moveTo>
                    <a:cubicBezTo>
                      <a:pt x="1065" y="0"/>
                      <a:pt x="992" y="18"/>
                      <a:pt x="921" y="55"/>
                    </a:cubicBezTo>
                    <a:cubicBezTo>
                      <a:pt x="184" y="440"/>
                      <a:pt x="0" y="2783"/>
                      <a:pt x="1674" y="2833"/>
                    </a:cubicBezTo>
                    <a:cubicBezTo>
                      <a:pt x="1691" y="2834"/>
                      <a:pt x="1707" y="2834"/>
                      <a:pt x="1723" y="2834"/>
                    </a:cubicBezTo>
                    <a:cubicBezTo>
                      <a:pt x="3219" y="2834"/>
                      <a:pt x="2091" y="0"/>
                      <a:pt x="1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9"/>
              <p:cNvSpPr/>
              <p:nvPr/>
            </p:nvSpPr>
            <p:spPr>
              <a:xfrm>
                <a:off x="4298741" y="1894210"/>
                <a:ext cx="234246" cy="303462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6572" extrusionOk="0">
                    <a:moveTo>
                      <a:pt x="2775" y="0"/>
                    </a:moveTo>
                    <a:cubicBezTo>
                      <a:pt x="2532" y="0"/>
                      <a:pt x="2284" y="39"/>
                      <a:pt x="2043" y="122"/>
                    </a:cubicBezTo>
                    <a:cubicBezTo>
                      <a:pt x="369" y="691"/>
                      <a:pt x="1" y="3135"/>
                      <a:pt x="269" y="4658"/>
                    </a:cubicBezTo>
                    <a:cubicBezTo>
                      <a:pt x="462" y="5797"/>
                      <a:pt x="1461" y="6571"/>
                      <a:pt x="2496" y="6571"/>
                    </a:cubicBezTo>
                    <a:cubicBezTo>
                      <a:pt x="2983" y="6571"/>
                      <a:pt x="3478" y="6400"/>
                      <a:pt x="3901" y="6014"/>
                    </a:cubicBezTo>
                    <a:cubicBezTo>
                      <a:pt x="4805" y="5211"/>
                      <a:pt x="4822" y="4223"/>
                      <a:pt x="5022" y="2566"/>
                    </a:cubicBezTo>
                    <a:cubicBezTo>
                      <a:pt x="5073" y="2215"/>
                      <a:pt x="5039" y="1863"/>
                      <a:pt x="4922" y="1528"/>
                    </a:cubicBezTo>
                    <a:cubicBezTo>
                      <a:pt x="4603" y="585"/>
                      <a:pt x="3714" y="0"/>
                      <a:pt x="277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9"/>
              <p:cNvSpPr/>
              <p:nvPr/>
            </p:nvSpPr>
            <p:spPr>
              <a:xfrm>
                <a:off x="4277871" y="1827581"/>
                <a:ext cx="323133" cy="242373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5249" extrusionOk="0">
                    <a:moveTo>
                      <a:pt x="2346" y="1"/>
                    </a:moveTo>
                    <a:cubicBezTo>
                      <a:pt x="1407" y="1"/>
                      <a:pt x="1892" y="1030"/>
                      <a:pt x="1892" y="1030"/>
                    </a:cubicBezTo>
                    <a:cubicBezTo>
                      <a:pt x="1892" y="1030"/>
                      <a:pt x="1446" y="804"/>
                      <a:pt x="1008" y="804"/>
                    </a:cubicBezTo>
                    <a:cubicBezTo>
                      <a:pt x="636" y="804"/>
                      <a:pt x="269" y="966"/>
                      <a:pt x="185" y="1565"/>
                    </a:cubicBezTo>
                    <a:cubicBezTo>
                      <a:pt x="1" y="2888"/>
                      <a:pt x="3951" y="2904"/>
                      <a:pt x="4420" y="2971"/>
                    </a:cubicBezTo>
                    <a:cubicBezTo>
                      <a:pt x="4288" y="3565"/>
                      <a:pt x="4676" y="5249"/>
                      <a:pt x="5168" y="5249"/>
                    </a:cubicBezTo>
                    <a:cubicBezTo>
                      <a:pt x="5175" y="5249"/>
                      <a:pt x="5183" y="5248"/>
                      <a:pt x="5190" y="5248"/>
                    </a:cubicBezTo>
                    <a:cubicBezTo>
                      <a:pt x="6998" y="4712"/>
                      <a:pt x="6646" y="2285"/>
                      <a:pt x="5675" y="2218"/>
                    </a:cubicBezTo>
                    <a:cubicBezTo>
                      <a:pt x="6043" y="1498"/>
                      <a:pt x="4905" y="678"/>
                      <a:pt x="3047" y="126"/>
                    </a:cubicBezTo>
                    <a:cubicBezTo>
                      <a:pt x="2754" y="38"/>
                      <a:pt x="2524" y="1"/>
                      <a:pt x="2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9"/>
              <p:cNvSpPr/>
              <p:nvPr/>
            </p:nvSpPr>
            <p:spPr>
              <a:xfrm>
                <a:off x="4483484" y="2011122"/>
                <a:ext cx="9124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845" extrusionOk="0">
                    <a:moveTo>
                      <a:pt x="0" y="1"/>
                    </a:moveTo>
                    <a:lnTo>
                      <a:pt x="0" y="838"/>
                    </a:lnTo>
                    <a:lnTo>
                      <a:pt x="1691" y="838"/>
                    </a:lnTo>
                    <a:cubicBezTo>
                      <a:pt x="1701" y="842"/>
                      <a:pt x="1711" y="844"/>
                      <a:pt x="1719" y="844"/>
                    </a:cubicBezTo>
                    <a:cubicBezTo>
                      <a:pt x="1741" y="844"/>
                      <a:pt x="1758" y="833"/>
                      <a:pt x="1758" y="821"/>
                    </a:cubicBezTo>
                    <a:lnTo>
                      <a:pt x="1975" y="218"/>
                    </a:lnTo>
                    <a:cubicBezTo>
                      <a:pt x="1975" y="201"/>
                      <a:pt x="1975" y="185"/>
                      <a:pt x="1975" y="185"/>
                    </a:cubicBezTo>
                    <a:cubicBezTo>
                      <a:pt x="1975" y="151"/>
                      <a:pt x="1942" y="118"/>
                      <a:pt x="19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9"/>
              <p:cNvSpPr/>
              <p:nvPr/>
            </p:nvSpPr>
            <p:spPr>
              <a:xfrm>
                <a:off x="4486347" y="2036610"/>
                <a:ext cx="85285" cy="8930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934" extrusionOk="0">
                    <a:moveTo>
                      <a:pt x="1026" y="1"/>
                    </a:moveTo>
                    <a:cubicBezTo>
                      <a:pt x="474" y="1"/>
                      <a:pt x="139" y="671"/>
                      <a:pt x="56" y="1139"/>
                    </a:cubicBezTo>
                    <a:cubicBezTo>
                      <a:pt x="1" y="1564"/>
                      <a:pt x="204" y="1933"/>
                      <a:pt x="565" y="1933"/>
                    </a:cubicBezTo>
                    <a:cubicBezTo>
                      <a:pt x="644" y="1933"/>
                      <a:pt x="732" y="1915"/>
                      <a:pt x="825" y="1876"/>
                    </a:cubicBezTo>
                    <a:cubicBezTo>
                      <a:pt x="1210" y="1708"/>
                      <a:pt x="1512" y="1407"/>
                      <a:pt x="1662" y="1005"/>
                    </a:cubicBezTo>
                    <a:cubicBezTo>
                      <a:pt x="1847" y="537"/>
                      <a:pt x="1579" y="1"/>
                      <a:pt x="1026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9"/>
              <p:cNvSpPr/>
              <p:nvPr/>
            </p:nvSpPr>
            <p:spPr>
              <a:xfrm>
                <a:off x="3852007" y="2969507"/>
                <a:ext cx="770661" cy="1177185"/>
              </a:xfrm>
              <a:custGeom>
                <a:avLst/>
                <a:gdLst/>
                <a:ahLst/>
                <a:cxnLst/>
                <a:rect l="l" t="t" r="r" b="b"/>
                <a:pathLst>
                  <a:path w="16690" h="25494" extrusionOk="0">
                    <a:moveTo>
                      <a:pt x="16689" y="0"/>
                    </a:moveTo>
                    <a:lnTo>
                      <a:pt x="10831" y="770"/>
                    </a:lnTo>
                    <a:cubicBezTo>
                      <a:pt x="10831" y="770"/>
                      <a:pt x="1" y="7198"/>
                      <a:pt x="68" y="12337"/>
                    </a:cubicBezTo>
                    <a:cubicBezTo>
                      <a:pt x="135" y="17660"/>
                      <a:pt x="3265" y="25443"/>
                      <a:pt x="3265" y="25443"/>
                    </a:cubicBezTo>
                    <a:lnTo>
                      <a:pt x="6111" y="25493"/>
                    </a:lnTo>
                    <a:cubicBezTo>
                      <a:pt x="6111" y="25493"/>
                      <a:pt x="4855" y="14714"/>
                      <a:pt x="4571" y="11952"/>
                    </a:cubicBezTo>
                    <a:cubicBezTo>
                      <a:pt x="6177" y="11065"/>
                      <a:pt x="11584" y="7600"/>
                      <a:pt x="16187" y="4604"/>
                    </a:cubicBezTo>
                    <a:cubicBezTo>
                      <a:pt x="16438" y="3064"/>
                      <a:pt x="16606" y="1540"/>
                      <a:pt x="166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9"/>
              <p:cNvSpPr/>
              <p:nvPr/>
            </p:nvSpPr>
            <p:spPr>
              <a:xfrm>
                <a:off x="4468801" y="2951730"/>
                <a:ext cx="751313" cy="1198057"/>
              </a:xfrm>
              <a:custGeom>
                <a:avLst/>
                <a:gdLst/>
                <a:ahLst/>
                <a:cxnLst/>
                <a:rect l="l" t="t" r="r" b="b"/>
                <a:pathLst>
                  <a:path w="16271" h="25946" extrusionOk="0">
                    <a:moveTo>
                      <a:pt x="6378" y="0"/>
                    </a:moveTo>
                    <a:lnTo>
                      <a:pt x="0" y="837"/>
                    </a:lnTo>
                    <a:cubicBezTo>
                      <a:pt x="0" y="837"/>
                      <a:pt x="703" y="10981"/>
                      <a:pt x="3181" y="15216"/>
                    </a:cubicBezTo>
                    <a:cubicBezTo>
                      <a:pt x="5909" y="19869"/>
                      <a:pt x="13743" y="25945"/>
                      <a:pt x="13743" y="25945"/>
                    </a:cubicBezTo>
                    <a:lnTo>
                      <a:pt x="16270" y="24774"/>
                    </a:lnTo>
                    <a:cubicBezTo>
                      <a:pt x="16270" y="24774"/>
                      <a:pt x="11081" y="18497"/>
                      <a:pt x="8236" y="14094"/>
                    </a:cubicBezTo>
                    <a:cubicBezTo>
                      <a:pt x="5005" y="9056"/>
                      <a:pt x="7097" y="4202"/>
                      <a:pt x="63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9"/>
              <p:cNvSpPr/>
              <p:nvPr/>
            </p:nvSpPr>
            <p:spPr>
              <a:xfrm>
                <a:off x="5063893" y="4060827"/>
                <a:ext cx="170894" cy="112898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2445" extrusionOk="0">
                    <a:moveTo>
                      <a:pt x="3198" y="0"/>
                    </a:moveTo>
                    <a:lnTo>
                      <a:pt x="1" y="1607"/>
                    </a:lnTo>
                    <a:lnTo>
                      <a:pt x="871" y="2444"/>
                    </a:lnTo>
                    <a:lnTo>
                      <a:pt x="3700" y="954"/>
                    </a:lnTo>
                    <a:lnTo>
                      <a:pt x="31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9"/>
              <p:cNvSpPr/>
              <p:nvPr/>
            </p:nvSpPr>
            <p:spPr>
              <a:xfrm>
                <a:off x="3971044" y="4092502"/>
                <a:ext cx="174726" cy="56472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1223" extrusionOk="0">
                    <a:moveTo>
                      <a:pt x="1" y="1"/>
                    </a:moveTo>
                    <a:lnTo>
                      <a:pt x="386" y="1172"/>
                    </a:lnTo>
                    <a:lnTo>
                      <a:pt x="3767" y="1222"/>
                    </a:lnTo>
                    <a:lnTo>
                      <a:pt x="3784" y="1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9"/>
              <p:cNvSpPr/>
              <p:nvPr/>
            </p:nvSpPr>
            <p:spPr>
              <a:xfrm>
                <a:off x="4398478" y="2015786"/>
                <a:ext cx="15469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88" extrusionOk="0">
                    <a:moveTo>
                      <a:pt x="184" y="0"/>
                    </a:moveTo>
                    <a:cubicBezTo>
                      <a:pt x="84" y="0"/>
                      <a:pt x="0" y="100"/>
                      <a:pt x="0" y="234"/>
                    </a:cubicBezTo>
                    <a:cubicBezTo>
                      <a:pt x="0" y="368"/>
                      <a:pt x="67" y="485"/>
                      <a:pt x="151" y="485"/>
                    </a:cubicBezTo>
                    <a:cubicBezTo>
                      <a:pt x="156" y="487"/>
                      <a:pt x="162" y="487"/>
                      <a:pt x="167" y="487"/>
                    </a:cubicBezTo>
                    <a:cubicBezTo>
                      <a:pt x="245" y="487"/>
                      <a:pt x="318" y="376"/>
                      <a:pt x="318" y="251"/>
                    </a:cubicBezTo>
                    <a:cubicBezTo>
                      <a:pt x="335" y="117"/>
                      <a:pt x="268" y="0"/>
                      <a:pt x="18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9"/>
              <p:cNvSpPr/>
              <p:nvPr/>
            </p:nvSpPr>
            <p:spPr>
              <a:xfrm>
                <a:off x="4327369" y="2011815"/>
                <a:ext cx="16254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88" extrusionOk="0">
                    <a:moveTo>
                      <a:pt x="168" y="1"/>
                    </a:moveTo>
                    <a:cubicBezTo>
                      <a:pt x="90" y="1"/>
                      <a:pt x="17" y="111"/>
                      <a:pt x="17" y="237"/>
                    </a:cubicBezTo>
                    <a:cubicBezTo>
                      <a:pt x="0" y="371"/>
                      <a:pt x="67" y="488"/>
                      <a:pt x="168" y="488"/>
                    </a:cubicBezTo>
                    <a:cubicBezTo>
                      <a:pt x="251" y="488"/>
                      <a:pt x="335" y="387"/>
                      <a:pt x="335" y="253"/>
                    </a:cubicBezTo>
                    <a:cubicBezTo>
                      <a:pt x="352" y="120"/>
                      <a:pt x="285" y="2"/>
                      <a:pt x="184" y="2"/>
                    </a:cubicBezTo>
                    <a:cubicBezTo>
                      <a:pt x="179" y="1"/>
                      <a:pt x="174" y="1"/>
                      <a:pt x="16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9"/>
              <p:cNvSpPr/>
              <p:nvPr/>
            </p:nvSpPr>
            <p:spPr>
              <a:xfrm>
                <a:off x="4331987" y="2028114"/>
                <a:ext cx="33292" cy="59566"/>
              </a:xfrm>
              <a:custGeom>
                <a:avLst/>
                <a:gdLst/>
                <a:ahLst/>
                <a:cxnLst/>
                <a:rect l="l" t="t" r="r" b="b"/>
                <a:pathLst>
                  <a:path w="721" h="1290" extrusionOk="0">
                    <a:moveTo>
                      <a:pt x="720" y="1"/>
                    </a:moveTo>
                    <a:cubicBezTo>
                      <a:pt x="536" y="403"/>
                      <a:pt x="285" y="771"/>
                      <a:pt x="1" y="1106"/>
                    </a:cubicBezTo>
                    <a:cubicBezTo>
                      <a:pt x="144" y="1223"/>
                      <a:pt x="318" y="1289"/>
                      <a:pt x="490" y="1289"/>
                    </a:cubicBezTo>
                    <a:cubicBezTo>
                      <a:pt x="540" y="1289"/>
                      <a:pt x="588" y="1284"/>
                      <a:pt x="637" y="1273"/>
                    </a:cubicBezTo>
                    <a:lnTo>
                      <a:pt x="720" y="1"/>
                    </a:lnTo>
                    <a:close/>
                  </a:path>
                </a:pathLst>
              </a:custGeom>
              <a:solidFill>
                <a:srgbClr val="A027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9"/>
              <p:cNvSpPr/>
              <p:nvPr/>
            </p:nvSpPr>
            <p:spPr>
              <a:xfrm>
                <a:off x="4376822" y="2083800"/>
                <a:ext cx="47191" cy="21656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69" extrusionOk="0">
                    <a:moveTo>
                      <a:pt x="1005" y="0"/>
                    </a:moveTo>
                    <a:cubicBezTo>
                      <a:pt x="988" y="0"/>
                      <a:pt x="955" y="0"/>
                      <a:pt x="938" y="17"/>
                    </a:cubicBezTo>
                    <a:cubicBezTo>
                      <a:pt x="740" y="245"/>
                      <a:pt x="447" y="390"/>
                      <a:pt x="144" y="390"/>
                    </a:cubicBezTo>
                    <a:cubicBezTo>
                      <a:pt x="113" y="390"/>
                      <a:pt x="82" y="388"/>
                      <a:pt x="51" y="385"/>
                    </a:cubicBezTo>
                    <a:cubicBezTo>
                      <a:pt x="34" y="385"/>
                      <a:pt x="0" y="402"/>
                      <a:pt x="0" y="419"/>
                    </a:cubicBezTo>
                    <a:cubicBezTo>
                      <a:pt x="0" y="452"/>
                      <a:pt x="34" y="469"/>
                      <a:pt x="51" y="469"/>
                    </a:cubicBezTo>
                    <a:lnTo>
                      <a:pt x="218" y="469"/>
                    </a:lnTo>
                    <a:cubicBezTo>
                      <a:pt x="519" y="452"/>
                      <a:pt x="821" y="301"/>
                      <a:pt x="1005" y="67"/>
                    </a:cubicBezTo>
                    <a:cubicBezTo>
                      <a:pt x="1021" y="50"/>
                      <a:pt x="1021" y="17"/>
                      <a:pt x="100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9"/>
              <p:cNvSpPr/>
              <p:nvPr/>
            </p:nvSpPr>
            <p:spPr>
              <a:xfrm>
                <a:off x="4406189" y="1987943"/>
                <a:ext cx="33292" cy="2244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86" extrusionOk="0">
                    <a:moveTo>
                      <a:pt x="67" y="0"/>
                    </a:moveTo>
                    <a:cubicBezTo>
                      <a:pt x="34" y="0"/>
                      <a:pt x="0" y="34"/>
                      <a:pt x="0" y="67"/>
                    </a:cubicBezTo>
                    <a:cubicBezTo>
                      <a:pt x="0" y="118"/>
                      <a:pt x="34" y="151"/>
                      <a:pt x="84" y="151"/>
                    </a:cubicBezTo>
                    <a:cubicBezTo>
                      <a:pt x="285" y="168"/>
                      <a:pt x="469" y="268"/>
                      <a:pt x="570" y="452"/>
                    </a:cubicBezTo>
                    <a:cubicBezTo>
                      <a:pt x="586" y="469"/>
                      <a:pt x="620" y="486"/>
                      <a:pt x="637" y="486"/>
                    </a:cubicBezTo>
                    <a:cubicBezTo>
                      <a:pt x="653" y="486"/>
                      <a:pt x="670" y="469"/>
                      <a:pt x="687" y="469"/>
                    </a:cubicBezTo>
                    <a:cubicBezTo>
                      <a:pt x="720" y="452"/>
                      <a:pt x="720" y="402"/>
                      <a:pt x="703" y="352"/>
                    </a:cubicBezTo>
                    <a:cubicBezTo>
                      <a:pt x="570" y="134"/>
                      <a:pt x="335" y="0"/>
                      <a:pt x="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9"/>
              <p:cNvSpPr/>
              <p:nvPr/>
            </p:nvSpPr>
            <p:spPr>
              <a:xfrm>
                <a:off x="4311116" y="1981848"/>
                <a:ext cx="36386" cy="16946"/>
              </a:xfrm>
              <a:custGeom>
                <a:avLst/>
                <a:gdLst/>
                <a:ahLst/>
                <a:cxnLst/>
                <a:rect l="l" t="t" r="r" b="b"/>
                <a:pathLst>
                  <a:path w="788" h="367" extrusionOk="0">
                    <a:moveTo>
                      <a:pt x="573" y="1"/>
                    </a:moveTo>
                    <a:cubicBezTo>
                      <a:pt x="369" y="1"/>
                      <a:pt x="169" y="81"/>
                      <a:pt x="34" y="216"/>
                    </a:cubicBezTo>
                    <a:cubicBezTo>
                      <a:pt x="1" y="250"/>
                      <a:pt x="1" y="300"/>
                      <a:pt x="34" y="333"/>
                    </a:cubicBezTo>
                    <a:cubicBezTo>
                      <a:pt x="34" y="350"/>
                      <a:pt x="51" y="350"/>
                      <a:pt x="68" y="367"/>
                    </a:cubicBezTo>
                    <a:cubicBezTo>
                      <a:pt x="84" y="367"/>
                      <a:pt x="118" y="367"/>
                      <a:pt x="135" y="350"/>
                    </a:cubicBezTo>
                    <a:cubicBezTo>
                      <a:pt x="260" y="225"/>
                      <a:pt x="420" y="157"/>
                      <a:pt x="585" y="157"/>
                    </a:cubicBezTo>
                    <a:cubicBezTo>
                      <a:pt x="619" y="157"/>
                      <a:pt x="653" y="160"/>
                      <a:pt x="687" y="166"/>
                    </a:cubicBezTo>
                    <a:cubicBezTo>
                      <a:pt x="693" y="169"/>
                      <a:pt x="700" y="170"/>
                      <a:pt x="707" y="170"/>
                    </a:cubicBezTo>
                    <a:cubicBezTo>
                      <a:pt x="737" y="170"/>
                      <a:pt x="771" y="143"/>
                      <a:pt x="771" y="116"/>
                    </a:cubicBezTo>
                    <a:cubicBezTo>
                      <a:pt x="787" y="66"/>
                      <a:pt x="754" y="15"/>
                      <a:pt x="720" y="15"/>
                    </a:cubicBezTo>
                    <a:cubicBezTo>
                      <a:pt x="672" y="6"/>
                      <a:pt x="622" y="1"/>
                      <a:pt x="57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9"/>
              <p:cNvSpPr/>
              <p:nvPr/>
            </p:nvSpPr>
            <p:spPr>
              <a:xfrm>
                <a:off x="4626439" y="2304049"/>
                <a:ext cx="429797" cy="364090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7885" extrusionOk="0">
                    <a:moveTo>
                      <a:pt x="821" y="1"/>
                    </a:moveTo>
                    <a:lnTo>
                      <a:pt x="1" y="2411"/>
                    </a:lnTo>
                    <a:lnTo>
                      <a:pt x="2763" y="3398"/>
                    </a:lnTo>
                    <a:cubicBezTo>
                      <a:pt x="3683" y="3733"/>
                      <a:pt x="4621" y="4068"/>
                      <a:pt x="5525" y="4436"/>
                    </a:cubicBezTo>
                    <a:cubicBezTo>
                      <a:pt x="5742" y="4520"/>
                      <a:pt x="5977" y="4604"/>
                      <a:pt x="6194" y="4704"/>
                    </a:cubicBezTo>
                    <a:lnTo>
                      <a:pt x="6512" y="4821"/>
                    </a:lnTo>
                    <a:cubicBezTo>
                      <a:pt x="6613" y="4871"/>
                      <a:pt x="6696" y="4905"/>
                      <a:pt x="6763" y="4938"/>
                    </a:cubicBezTo>
                    <a:cubicBezTo>
                      <a:pt x="6897" y="4989"/>
                      <a:pt x="7014" y="5072"/>
                      <a:pt x="7132" y="5156"/>
                    </a:cubicBezTo>
                    <a:cubicBezTo>
                      <a:pt x="7199" y="5206"/>
                      <a:pt x="7232" y="5206"/>
                      <a:pt x="7232" y="5206"/>
                    </a:cubicBezTo>
                    <a:cubicBezTo>
                      <a:pt x="7249" y="5206"/>
                      <a:pt x="7282" y="5256"/>
                      <a:pt x="7249" y="5390"/>
                    </a:cubicBezTo>
                    <a:cubicBezTo>
                      <a:pt x="7199" y="5558"/>
                      <a:pt x="7115" y="5708"/>
                      <a:pt x="7014" y="5842"/>
                    </a:cubicBezTo>
                    <a:cubicBezTo>
                      <a:pt x="6763" y="6177"/>
                      <a:pt x="6462" y="6495"/>
                      <a:pt x="6144" y="6796"/>
                    </a:cubicBezTo>
                    <a:lnTo>
                      <a:pt x="6763" y="7884"/>
                    </a:lnTo>
                    <a:cubicBezTo>
                      <a:pt x="7031" y="7784"/>
                      <a:pt x="7282" y="7667"/>
                      <a:pt x="7533" y="7533"/>
                    </a:cubicBezTo>
                    <a:cubicBezTo>
                      <a:pt x="7784" y="7382"/>
                      <a:pt x="8035" y="7215"/>
                      <a:pt x="8253" y="7031"/>
                    </a:cubicBezTo>
                    <a:cubicBezTo>
                      <a:pt x="8504" y="6813"/>
                      <a:pt x="8722" y="6562"/>
                      <a:pt x="8906" y="6277"/>
                    </a:cubicBezTo>
                    <a:cubicBezTo>
                      <a:pt x="9023" y="6110"/>
                      <a:pt x="9107" y="5926"/>
                      <a:pt x="9157" y="5725"/>
                    </a:cubicBezTo>
                    <a:cubicBezTo>
                      <a:pt x="9308" y="5256"/>
                      <a:pt x="9274" y="4754"/>
                      <a:pt x="9073" y="4319"/>
                    </a:cubicBezTo>
                    <a:cubicBezTo>
                      <a:pt x="8990" y="4101"/>
                      <a:pt x="8872" y="3917"/>
                      <a:pt x="8738" y="3750"/>
                    </a:cubicBezTo>
                    <a:cubicBezTo>
                      <a:pt x="8504" y="3465"/>
                      <a:pt x="8236" y="3231"/>
                      <a:pt x="7935" y="3030"/>
                    </a:cubicBezTo>
                    <a:cubicBezTo>
                      <a:pt x="7801" y="2947"/>
                      <a:pt x="7667" y="2863"/>
                      <a:pt x="7533" y="2796"/>
                    </a:cubicBezTo>
                    <a:lnTo>
                      <a:pt x="7433" y="2729"/>
                    </a:lnTo>
                    <a:lnTo>
                      <a:pt x="7332" y="2695"/>
                    </a:lnTo>
                    <a:lnTo>
                      <a:pt x="7165" y="2595"/>
                    </a:lnTo>
                    <a:cubicBezTo>
                      <a:pt x="6931" y="2478"/>
                      <a:pt x="6713" y="2377"/>
                      <a:pt x="6479" y="2260"/>
                    </a:cubicBezTo>
                    <a:cubicBezTo>
                      <a:pt x="5558" y="1825"/>
                      <a:pt x="4621" y="1423"/>
                      <a:pt x="3683" y="1038"/>
                    </a:cubicBezTo>
                    <a:cubicBezTo>
                      <a:pt x="2729" y="670"/>
                      <a:pt x="1792" y="319"/>
                      <a:pt x="821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9"/>
              <p:cNvSpPr/>
              <p:nvPr/>
            </p:nvSpPr>
            <p:spPr>
              <a:xfrm>
                <a:off x="4536815" y="2276945"/>
                <a:ext cx="342434" cy="245097"/>
              </a:xfrm>
              <a:custGeom>
                <a:avLst/>
                <a:gdLst/>
                <a:ahLst/>
                <a:cxnLst/>
                <a:rect l="l" t="t" r="r" b="b"/>
                <a:pathLst>
                  <a:path w="7416" h="5308" extrusionOk="0">
                    <a:moveTo>
                      <a:pt x="2461" y="0"/>
                    </a:moveTo>
                    <a:cubicBezTo>
                      <a:pt x="2166" y="0"/>
                      <a:pt x="1908" y="46"/>
                      <a:pt x="1708" y="152"/>
                    </a:cubicBezTo>
                    <a:cubicBezTo>
                      <a:pt x="0" y="1073"/>
                      <a:pt x="17" y="2747"/>
                      <a:pt x="2042" y="3734"/>
                    </a:cubicBezTo>
                    <a:cubicBezTo>
                      <a:pt x="3348" y="4354"/>
                      <a:pt x="4670" y="4873"/>
                      <a:pt x="6043" y="5308"/>
                    </a:cubicBezTo>
                    <a:lnTo>
                      <a:pt x="7415" y="1692"/>
                    </a:lnTo>
                    <a:cubicBezTo>
                      <a:pt x="7415" y="1692"/>
                      <a:pt x="4254" y="0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9"/>
              <p:cNvSpPr/>
              <p:nvPr/>
            </p:nvSpPr>
            <p:spPr>
              <a:xfrm>
                <a:off x="4852138" y="2611660"/>
                <a:ext cx="105925" cy="102832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2227" extrusionOk="0">
                    <a:moveTo>
                      <a:pt x="1541" y="0"/>
                    </a:moveTo>
                    <a:lnTo>
                      <a:pt x="1" y="687"/>
                    </a:lnTo>
                    <a:lnTo>
                      <a:pt x="1139" y="2227"/>
                    </a:lnTo>
                    <a:cubicBezTo>
                      <a:pt x="1139" y="2227"/>
                      <a:pt x="2227" y="1540"/>
                      <a:pt x="2294" y="888"/>
                    </a:cubicBezTo>
                    <a:lnTo>
                      <a:pt x="154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9"/>
              <p:cNvSpPr/>
              <p:nvPr/>
            </p:nvSpPr>
            <p:spPr>
              <a:xfrm>
                <a:off x="4801246" y="2641681"/>
                <a:ext cx="104402" cy="103617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44" extrusionOk="0">
                    <a:moveTo>
                      <a:pt x="1122" y="1"/>
                    </a:moveTo>
                    <a:lnTo>
                      <a:pt x="0" y="1273"/>
                    </a:lnTo>
                    <a:lnTo>
                      <a:pt x="1674" y="2244"/>
                    </a:lnTo>
                    <a:lnTo>
                      <a:pt x="2260" y="1541"/>
                    </a:lnTo>
                    <a:lnTo>
                      <a:pt x="1122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9"/>
              <p:cNvSpPr/>
              <p:nvPr/>
            </p:nvSpPr>
            <p:spPr>
              <a:xfrm>
                <a:off x="4255476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69" y="0"/>
                    </a:moveTo>
                    <a:cubicBezTo>
                      <a:pt x="201" y="34"/>
                      <a:pt x="0" y="285"/>
                      <a:pt x="34" y="553"/>
                    </a:cubicBezTo>
                    <a:lnTo>
                      <a:pt x="134" y="1524"/>
                    </a:lnTo>
                    <a:cubicBezTo>
                      <a:pt x="168" y="1842"/>
                      <a:pt x="419" y="2076"/>
                      <a:pt x="737" y="2093"/>
                    </a:cubicBezTo>
                    <a:lnTo>
                      <a:pt x="4135" y="2093"/>
                    </a:lnTo>
                    <a:cubicBezTo>
                      <a:pt x="4152" y="2093"/>
                      <a:pt x="4185" y="2076"/>
                      <a:pt x="4202" y="2076"/>
                    </a:cubicBezTo>
                    <a:cubicBezTo>
                      <a:pt x="4470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3" y="235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9"/>
              <p:cNvSpPr/>
              <p:nvPr/>
            </p:nvSpPr>
            <p:spPr>
              <a:xfrm>
                <a:off x="4290245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1" y="0"/>
                    </a:moveTo>
                    <a:lnTo>
                      <a:pt x="202" y="2093"/>
                    </a:lnTo>
                    <a:lnTo>
                      <a:pt x="369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9"/>
              <p:cNvSpPr/>
              <p:nvPr/>
            </p:nvSpPr>
            <p:spPr>
              <a:xfrm>
                <a:off x="4419348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0" y="0"/>
                    </a:moveTo>
                    <a:lnTo>
                      <a:pt x="201" y="2093"/>
                    </a:lnTo>
                    <a:lnTo>
                      <a:pt x="368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9"/>
              <p:cNvSpPr/>
              <p:nvPr/>
            </p:nvSpPr>
            <p:spPr>
              <a:xfrm>
                <a:off x="4403095" y="1982540"/>
                <a:ext cx="24796" cy="932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202" extrusionOk="0">
                    <a:moveTo>
                      <a:pt x="51" y="0"/>
                    </a:moveTo>
                    <a:cubicBezTo>
                      <a:pt x="17" y="51"/>
                      <a:pt x="1" y="84"/>
                      <a:pt x="1" y="101"/>
                    </a:cubicBezTo>
                    <a:cubicBezTo>
                      <a:pt x="1" y="134"/>
                      <a:pt x="17" y="151"/>
                      <a:pt x="51" y="201"/>
                    </a:cubicBezTo>
                    <a:lnTo>
                      <a:pt x="486" y="201"/>
                    </a:lnTo>
                    <a:cubicBezTo>
                      <a:pt x="519" y="151"/>
                      <a:pt x="536" y="134"/>
                      <a:pt x="536" y="101"/>
                    </a:cubicBezTo>
                    <a:cubicBezTo>
                      <a:pt x="536" y="84"/>
                      <a:pt x="519" y="51"/>
                      <a:pt x="4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9"/>
              <p:cNvSpPr/>
              <p:nvPr/>
            </p:nvSpPr>
            <p:spPr>
              <a:xfrm>
                <a:off x="4259355" y="1982540"/>
                <a:ext cx="122133" cy="3634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787" extrusionOk="0">
                    <a:moveTo>
                      <a:pt x="402" y="0"/>
                    </a:moveTo>
                    <a:cubicBezTo>
                      <a:pt x="385" y="67"/>
                      <a:pt x="368" y="67"/>
                      <a:pt x="368" y="67"/>
                    </a:cubicBezTo>
                    <a:cubicBezTo>
                      <a:pt x="151" y="84"/>
                      <a:pt x="0" y="268"/>
                      <a:pt x="17" y="486"/>
                    </a:cubicBezTo>
                    <a:lnTo>
                      <a:pt x="34" y="737"/>
                    </a:lnTo>
                    <a:cubicBezTo>
                      <a:pt x="50" y="770"/>
                      <a:pt x="67" y="787"/>
                      <a:pt x="84" y="787"/>
                    </a:cubicBezTo>
                    <a:lnTo>
                      <a:pt x="101" y="787"/>
                    </a:lnTo>
                    <a:cubicBezTo>
                      <a:pt x="117" y="787"/>
                      <a:pt x="151" y="770"/>
                      <a:pt x="134" y="737"/>
                    </a:cubicBezTo>
                    <a:lnTo>
                      <a:pt x="117" y="486"/>
                    </a:lnTo>
                    <a:lnTo>
                      <a:pt x="117" y="436"/>
                    </a:lnTo>
                    <a:cubicBezTo>
                      <a:pt x="117" y="302"/>
                      <a:pt x="222" y="195"/>
                      <a:pt x="350" y="195"/>
                    </a:cubicBezTo>
                    <a:cubicBezTo>
                      <a:pt x="367" y="195"/>
                      <a:pt x="384" y="197"/>
                      <a:pt x="402" y="201"/>
                    </a:cubicBezTo>
                    <a:lnTo>
                      <a:pt x="2595" y="201"/>
                    </a:lnTo>
                    <a:cubicBezTo>
                      <a:pt x="2628" y="168"/>
                      <a:pt x="2645" y="151"/>
                      <a:pt x="2645" y="117"/>
                    </a:cubicBezTo>
                    <a:cubicBezTo>
                      <a:pt x="2645" y="84"/>
                      <a:pt x="2628" y="67"/>
                      <a:pt x="2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9"/>
              <p:cNvSpPr/>
              <p:nvPr/>
            </p:nvSpPr>
            <p:spPr>
              <a:xfrm>
                <a:off x="4310331" y="2001102"/>
                <a:ext cx="102093" cy="20132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436" extrusionOk="0">
                    <a:moveTo>
                      <a:pt x="135" y="0"/>
                    </a:moveTo>
                    <a:cubicBezTo>
                      <a:pt x="51" y="0"/>
                      <a:pt x="1" y="84"/>
                      <a:pt x="1" y="167"/>
                    </a:cubicBezTo>
                    <a:cubicBezTo>
                      <a:pt x="18" y="251"/>
                      <a:pt x="85" y="335"/>
                      <a:pt x="185" y="435"/>
                    </a:cubicBezTo>
                    <a:lnTo>
                      <a:pt x="2043" y="435"/>
                    </a:lnTo>
                    <a:cubicBezTo>
                      <a:pt x="2060" y="335"/>
                      <a:pt x="2060" y="335"/>
                      <a:pt x="2076" y="335"/>
                    </a:cubicBezTo>
                    <a:cubicBezTo>
                      <a:pt x="2160" y="318"/>
                      <a:pt x="2210" y="251"/>
                      <a:pt x="2210" y="167"/>
                    </a:cubicBezTo>
                    <a:cubicBezTo>
                      <a:pt x="2195" y="77"/>
                      <a:pt x="2127" y="14"/>
                      <a:pt x="2040" y="14"/>
                    </a:cubicBezTo>
                    <a:cubicBezTo>
                      <a:pt x="2030" y="14"/>
                      <a:pt x="2020" y="15"/>
                      <a:pt x="2010" y="17"/>
                    </a:cubicBezTo>
                    <a:lnTo>
                      <a:pt x="152" y="17"/>
                    </a:lnTo>
                    <a:cubicBezTo>
                      <a:pt x="152" y="0"/>
                      <a:pt x="135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9"/>
              <p:cNvSpPr/>
              <p:nvPr/>
            </p:nvSpPr>
            <p:spPr>
              <a:xfrm>
                <a:off x="4345146" y="2003411"/>
                <a:ext cx="32507" cy="10066"/>
              </a:xfrm>
              <a:custGeom>
                <a:avLst/>
                <a:gdLst/>
                <a:ahLst/>
                <a:cxnLst/>
                <a:rect l="l" t="t" r="r" b="b"/>
                <a:pathLst>
                  <a:path w="704" h="218" extrusionOk="0">
                    <a:moveTo>
                      <a:pt x="335" y="0"/>
                    </a:moveTo>
                    <a:cubicBezTo>
                      <a:pt x="151" y="0"/>
                      <a:pt x="0" y="50"/>
                      <a:pt x="0" y="117"/>
                    </a:cubicBezTo>
                    <a:cubicBezTo>
                      <a:pt x="17" y="168"/>
                      <a:pt x="168" y="218"/>
                      <a:pt x="352" y="218"/>
                    </a:cubicBezTo>
                    <a:cubicBezTo>
                      <a:pt x="553" y="218"/>
                      <a:pt x="703" y="168"/>
                      <a:pt x="703" y="117"/>
                    </a:cubicBezTo>
                    <a:cubicBezTo>
                      <a:pt x="686" y="50"/>
                      <a:pt x="519" y="0"/>
                      <a:pt x="3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9"/>
              <p:cNvSpPr/>
              <p:nvPr/>
            </p:nvSpPr>
            <p:spPr>
              <a:xfrm>
                <a:off x="4298003" y="2871988"/>
                <a:ext cx="510926" cy="194304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208" extrusionOk="0">
                    <a:moveTo>
                      <a:pt x="10223" y="0"/>
                    </a:moveTo>
                    <a:cubicBezTo>
                      <a:pt x="10202" y="0"/>
                      <a:pt x="10181" y="1"/>
                      <a:pt x="10160" y="3"/>
                    </a:cubicBezTo>
                    <a:lnTo>
                      <a:pt x="603" y="857"/>
                    </a:lnTo>
                    <a:cubicBezTo>
                      <a:pt x="251" y="891"/>
                      <a:pt x="0" y="1192"/>
                      <a:pt x="34" y="1527"/>
                    </a:cubicBezTo>
                    <a:lnTo>
                      <a:pt x="218" y="3636"/>
                    </a:lnTo>
                    <a:cubicBezTo>
                      <a:pt x="249" y="3966"/>
                      <a:pt x="517" y="4208"/>
                      <a:pt x="841" y="4208"/>
                    </a:cubicBezTo>
                    <a:cubicBezTo>
                      <a:pt x="862" y="4208"/>
                      <a:pt x="883" y="4207"/>
                      <a:pt x="904" y="4205"/>
                    </a:cubicBezTo>
                    <a:lnTo>
                      <a:pt x="10462" y="3351"/>
                    </a:lnTo>
                    <a:cubicBezTo>
                      <a:pt x="10813" y="3318"/>
                      <a:pt x="11064" y="3016"/>
                      <a:pt x="11031" y="2665"/>
                    </a:cubicBezTo>
                    <a:lnTo>
                      <a:pt x="10847" y="556"/>
                    </a:lnTo>
                    <a:cubicBezTo>
                      <a:pt x="10815" y="241"/>
                      <a:pt x="10547" y="0"/>
                      <a:pt x="102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9"/>
              <p:cNvSpPr/>
              <p:nvPr/>
            </p:nvSpPr>
            <p:spPr>
              <a:xfrm>
                <a:off x="4748570" y="2899923"/>
                <a:ext cx="81222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662" extrusionOk="0">
                    <a:moveTo>
                      <a:pt x="938" y="1"/>
                    </a:moveTo>
                    <a:cubicBezTo>
                      <a:pt x="419" y="1"/>
                      <a:pt x="1" y="486"/>
                      <a:pt x="135" y="1022"/>
                    </a:cubicBezTo>
                    <a:cubicBezTo>
                      <a:pt x="201" y="1323"/>
                      <a:pt x="453" y="1574"/>
                      <a:pt x="737" y="1641"/>
                    </a:cubicBezTo>
                    <a:cubicBezTo>
                      <a:pt x="800" y="1655"/>
                      <a:pt x="863" y="1661"/>
                      <a:pt x="923" y="1661"/>
                    </a:cubicBezTo>
                    <a:cubicBezTo>
                      <a:pt x="1391" y="1661"/>
                      <a:pt x="1758" y="1281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9"/>
              <p:cNvSpPr/>
              <p:nvPr/>
            </p:nvSpPr>
            <p:spPr>
              <a:xfrm>
                <a:off x="4258570" y="2938571"/>
                <a:ext cx="81176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662" extrusionOk="0">
                    <a:moveTo>
                      <a:pt x="938" y="1"/>
                    </a:moveTo>
                    <a:cubicBezTo>
                      <a:pt x="419" y="1"/>
                      <a:pt x="0" y="486"/>
                      <a:pt x="134" y="1022"/>
                    </a:cubicBezTo>
                    <a:cubicBezTo>
                      <a:pt x="201" y="1323"/>
                      <a:pt x="452" y="1574"/>
                      <a:pt x="737" y="1641"/>
                    </a:cubicBezTo>
                    <a:cubicBezTo>
                      <a:pt x="802" y="1655"/>
                      <a:pt x="866" y="1662"/>
                      <a:pt x="928" y="1662"/>
                    </a:cubicBezTo>
                    <a:cubicBezTo>
                      <a:pt x="1393" y="1662"/>
                      <a:pt x="1758" y="1293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9"/>
              <p:cNvSpPr/>
              <p:nvPr/>
            </p:nvSpPr>
            <p:spPr>
              <a:xfrm>
                <a:off x="4320397" y="2899831"/>
                <a:ext cx="245836" cy="90041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1950" extrusionOk="0">
                    <a:moveTo>
                      <a:pt x="4465" y="1"/>
                    </a:moveTo>
                    <a:cubicBezTo>
                      <a:pt x="4444" y="1"/>
                      <a:pt x="4424" y="1"/>
                      <a:pt x="4403" y="3"/>
                    </a:cubicBezTo>
                    <a:lnTo>
                      <a:pt x="787" y="321"/>
                    </a:lnTo>
                    <a:cubicBezTo>
                      <a:pt x="335" y="354"/>
                      <a:pt x="1" y="756"/>
                      <a:pt x="51" y="1208"/>
                    </a:cubicBezTo>
                    <a:cubicBezTo>
                      <a:pt x="82" y="1630"/>
                      <a:pt x="434" y="1950"/>
                      <a:pt x="848" y="1950"/>
                    </a:cubicBezTo>
                    <a:cubicBezTo>
                      <a:pt x="878" y="1950"/>
                      <a:pt x="908" y="1948"/>
                      <a:pt x="938" y="1945"/>
                    </a:cubicBezTo>
                    <a:lnTo>
                      <a:pt x="4553" y="1627"/>
                    </a:lnTo>
                    <a:cubicBezTo>
                      <a:pt x="4989" y="1576"/>
                      <a:pt x="5323" y="1191"/>
                      <a:pt x="5290" y="739"/>
                    </a:cubicBezTo>
                    <a:cubicBezTo>
                      <a:pt x="5242" y="324"/>
                      <a:pt x="4890" y="1"/>
                      <a:pt x="4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9"/>
              <p:cNvSpPr/>
              <p:nvPr/>
            </p:nvSpPr>
            <p:spPr>
              <a:xfrm>
                <a:off x="4689836" y="2978788"/>
                <a:ext cx="78128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622" extrusionOk="0">
                    <a:moveTo>
                      <a:pt x="1390" y="0"/>
                    </a:moveTo>
                    <a:lnTo>
                      <a:pt x="252" y="101"/>
                    </a:lnTo>
                    <a:cubicBezTo>
                      <a:pt x="101" y="117"/>
                      <a:pt x="1" y="251"/>
                      <a:pt x="17" y="385"/>
                    </a:cubicBezTo>
                    <a:lnTo>
                      <a:pt x="17" y="402"/>
                    </a:lnTo>
                    <a:cubicBezTo>
                      <a:pt x="33" y="526"/>
                      <a:pt x="135" y="621"/>
                      <a:pt x="269" y="621"/>
                    </a:cubicBezTo>
                    <a:cubicBezTo>
                      <a:pt x="280" y="621"/>
                      <a:pt x="291" y="621"/>
                      <a:pt x="302" y="620"/>
                    </a:cubicBezTo>
                    <a:lnTo>
                      <a:pt x="1440" y="519"/>
                    </a:lnTo>
                    <a:cubicBezTo>
                      <a:pt x="1591" y="502"/>
                      <a:pt x="1691" y="385"/>
                      <a:pt x="1674" y="235"/>
                    </a:cubicBezTo>
                    <a:cubicBezTo>
                      <a:pt x="1658" y="101"/>
                      <a:pt x="1540" y="0"/>
                      <a:pt x="13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9"/>
              <p:cNvSpPr/>
              <p:nvPr/>
            </p:nvSpPr>
            <p:spPr>
              <a:xfrm>
                <a:off x="4607139" y="2986499"/>
                <a:ext cx="77343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622" extrusionOk="0">
                    <a:moveTo>
                      <a:pt x="1390" y="1"/>
                    </a:moveTo>
                    <a:lnTo>
                      <a:pt x="235" y="101"/>
                    </a:lnTo>
                    <a:cubicBezTo>
                      <a:pt x="101" y="118"/>
                      <a:pt x="0" y="252"/>
                      <a:pt x="0" y="386"/>
                    </a:cubicBezTo>
                    <a:cubicBezTo>
                      <a:pt x="16" y="525"/>
                      <a:pt x="132" y="622"/>
                      <a:pt x="256" y="622"/>
                    </a:cubicBezTo>
                    <a:cubicBezTo>
                      <a:pt x="266" y="622"/>
                      <a:pt x="275" y="621"/>
                      <a:pt x="285" y="620"/>
                    </a:cubicBezTo>
                    <a:lnTo>
                      <a:pt x="1440" y="520"/>
                    </a:lnTo>
                    <a:cubicBezTo>
                      <a:pt x="1574" y="503"/>
                      <a:pt x="1674" y="386"/>
                      <a:pt x="1674" y="235"/>
                    </a:cubicBezTo>
                    <a:cubicBezTo>
                      <a:pt x="1658" y="101"/>
                      <a:pt x="1524" y="1"/>
                      <a:pt x="13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9"/>
              <p:cNvSpPr/>
              <p:nvPr/>
            </p:nvSpPr>
            <p:spPr>
              <a:xfrm>
                <a:off x="4343577" y="2441093"/>
                <a:ext cx="145359" cy="193012"/>
              </a:xfrm>
              <a:custGeom>
                <a:avLst/>
                <a:gdLst/>
                <a:ahLst/>
                <a:cxnLst/>
                <a:rect l="l" t="t" r="r" b="b"/>
                <a:pathLst>
                  <a:path w="3148" h="4180" extrusionOk="0">
                    <a:moveTo>
                      <a:pt x="2931" y="0"/>
                    </a:moveTo>
                    <a:cubicBezTo>
                      <a:pt x="2866" y="0"/>
                      <a:pt x="2804" y="27"/>
                      <a:pt x="2763" y="79"/>
                    </a:cubicBezTo>
                    <a:lnTo>
                      <a:pt x="68" y="3862"/>
                    </a:lnTo>
                    <a:cubicBezTo>
                      <a:pt x="1" y="3962"/>
                      <a:pt x="17" y="4079"/>
                      <a:pt x="101" y="4146"/>
                    </a:cubicBezTo>
                    <a:cubicBezTo>
                      <a:pt x="135" y="4163"/>
                      <a:pt x="185" y="4180"/>
                      <a:pt x="218" y="4180"/>
                    </a:cubicBezTo>
                    <a:cubicBezTo>
                      <a:pt x="285" y="4180"/>
                      <a:pt x="352" y="4146"/>
                      <a:pt x="386" y="4096"/>
                    </a:cubicBezTo>
                    <a:lnTo>
                      <a:pt x="3081" y="297"/>
                    </a:lnTo>
                    <a:cubicBezTo>
                      <a:pt x="3148" y="213"/>
                      <a:pt x="3131" y="96"/>
                      <a:pt x="3047" y="29"/>
                    </a:cubicBezTo>
                    <a:cubicBezTo>
                      <a:pt x="3009" y="10"/>
                      <a:pt x="2969" y="0"/>
                      <a:pt x="29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9"/>
              <p:cNvSpPr/>
              <p:nvPr/>
            </p:nvSpPr>
            <p:spPr>
              <a:xfrm>
                <a:off x="4342053" y="2461133"/>
                <a:ext cx="148406" cy="152100"/>
              </a:xfrm>
              <a:custGeom>
                <a:avLst/>
                <a:gdLst/>
                <a:ahLst/>
                <a:cxnLst/>
                <a:rect l="l" t="t" r="r" b="b"/>
                <a:pathLst>
                  <a:path w="3214" h="3294" extrusionOk="0">
                    <a:moveTo>
                      <a:pt x="218" y="1"/>
                    </a:moveTo>
                    <a:cubicBezTo>
                      <a:pt x="168" y="1"/>
                      <a:pt x="117" y="22"/>
                      <a:pt x="84" y="63"/>
                    </a:cubicBezTo>
                    <a:cubicBezTo>
                      <a:pt x="0" y="147"/>
                      <a:pt x="0" y="264"/>
                      <a:pt x="84" y="348"/>
                    </a:cubicBezTo>
                    <a:lnTo>
                      <a:pt x="2846" y="3244"/>
                    </a:lnTo>
                    <a:cubicBezTo>
                      <a:pt x="2879" y="3277"/>
                      <a:pt x="2946" y="3294"/>
                      <a:pt x="2996" y="3294"/>
                    </a:cubicBezTo>
                    <a:cubicBezTo>
                      <a:pt x="3047" y="3294"/>
                      <a:pt x="3097" y="3277"/>
                      <a:pt x="3130" y="3244"/>
                    </a:cubicBezTo>
                    <a:cubicBezTo>
                      <a:pt x="3214" y="3160"/>
                      <a:pt x="3214" y="3043"/>
                      <a:pt x="3130" y="2959"/>
                    </a:cubicBezTo>
                    <a:lnTo>
                      <a:pt x="352" y="63"/>
                    </a:lnTo>
                    <a:cubicBezTo>
                      <a:pt x="318" y="22"/>
                      <a:pt x="268" y="1"/>
                      <a:pt x="2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2" name="Google Shape;2072;p39"/>
          <p:cNvGrpSpPr/>
          <p:nvPr/>
        </p:nvGrpSpPr>
        <p:grpSpPr>
          <a:xfrm>
            <a:off x="889113" y="2046600"/>
            <a:ext cx="1789200" cy="1401999"/>
            <a:chOff x="889113" y="2046600"/>
            <a:chExt cx="1789200" cy="2196616"/>
          </a:xfrm>
        </p:grpSpPr>
        <p:sp>
          <p:nvSpPr>
            <p:cNvPr id="2073" name="Google Shape;2073;p39"/>
            <p:cNvSpPr txBox="1"/>
            <p:nvPr/>
          </p:nvSpPr>
          <p:spPr>
            <a:xfrm>
              <a:off x="889113" y="2046600"/>
              <a:ext cx="1789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 </a:t>
              </a: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4" name="Google Shape;2074;p39"/>
            <p:cNvSpPr txBox="1"/>
            <p:nvPr/>
          </p:nvSpPr>
          <p:spPr>
            <a:xfrm>
              <a:off x="889113" y="2316616"/>
              <a:ext cx="1789200" cy="192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8260" marR="91440" lvl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</a:pPr>
              <a:endParaRPr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2075" name="Google Shape;2075;p39"/>
          <p:cNvGrpSpPr/>
          <p:nvPr/>
        </p:nvGrpSpPr>
        <p:grpSpPr>
          <a:xfrm>
            <a:off x="6321263" y="1941762"/>
            <a:ext cx="2045503" cy="2773492"/>
            <a:chOff x="6329806" y="2046600"/>
            <a:chExt cx="1926069" cy="2196625"/>
          </a:xfrm>
        </p:grpSpPr>
        <p:sp>
          <p:nvSpPr>
            <p:cNvPr id="2076" name="Google Shape;2076;p39"/>
            <p:cNvSpPr txBox="1"/>
            <p:nvPr/>
          </p:nvSpPr>
          <p:spPr>
            <a:xfrm>
              <a:off x="6414228" y="2046600"/>
              <a:ext cx="1841636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7" name="Google Shape;2077;p39"/>
            <p:cNvSpPr txBox="1"/>
            <p:nvPr/>
          </p:nvSpPr>
          <p:spPr>
            <a:xfrm>
              <a:off x="6329806" y="2394751"/>
              <a:ext cx="1926069" cy="18484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r>
                <a:rPr lang="en-US" sz="1050" b="1" dirty="0"/>
                <a:t>Function</a:t>
              </a:r>
              <a:r>
                <a:rPr lang="en-US" sz="1050" dirty="0"/>
                <a:t>: Displays the distance detected by the ultrasonic sensor.</a:t>
              </a:r>
            </a:p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r>
                <a:rPr lang="en-US" sz="1050" b="1" dirty="0"/>
                <a:t>Details</a:t>
              </a:r>
              <a:r>
                <a:rPr lang="en-US" sz="1050" dirty="0"/>
                <a:t>: A 16x2 character display that communicates with the Arduino via the I2C protocol. It provides a real-time visual indication of the distance to obstacles.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50B1C4B2-87F6-1605-99E0-433F1E13183E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09" b="89894" l="1800" r="98800">
                        <a14:foregroundMark x1="3600" y1="26596" x2="3000" y2="65957"/>
                        <a14:foregroundMark x1="3000" y1="65957" x2="8200" y2="21543"/>
                        <a14:foregroundMark x1="8200" y1="21543" x2="6600" y2="19415"/>
                        <a14:foregroundMark x1="7600" y1="27128" x2="49800" y2="27128"/>
                        <a14:foregroundMark x1="49800" y1="27128" x2="59400" y2="25798"/>
                        <a14:foregroundMark x1="96200" y1="25266" x2="98800" y2="55319"/>
                        <a14:foregroundMark x1="98800" y1="55319" x2="98800" y2="55319"/>
                        <a14:foregroundMark x1="95800" y1="58511" x2="95800" y2="77394"/>
                        <a14:foregroundMark x1="1800" y1="77128" x2="12800" y2="773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8614" y="1654386"/>
            <a:ext cx="1745555" cy="17230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D8E178F-0F68-3BD0-C9C2-631785C7E458}"/>
              </a:ext>
            </a:extLst>
          </p:cNvPr>
          <p:cNvSpPr txBox="1"/>
          <p:nvPr/>
        </p:nvSpPr>
        <p:spPr>
          <a:xfrm>
            <a:off x="6583314" y="1895892"/>
            <a:ext cx="1603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latin typeface="Poppins Black" panose="00000A00000000000000" pitchFamily="2" charset="0"/>
                <a:cs typeface="Poppins Black" panose="00000A00000000000000" pitchFamily="2" charset="0"/>
              </a:rPr>
              <a:t>LCD Display</a:t>
            </a:r>
          </a:p>
        </p:txBody>
      </p:sp>
    </p:spTree>
    <p:extLst>
      <p:ext uri="{BB962C8B-B14F-4D97-AF65-F5344CB8AC3E}">
        <p14:creationId xmlns:p14="http://schemas.microsoft.com/office/powerpoint/2010/main" val="3258159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3" name="Google Shape;1983;p39"/>
          <p:cNvGrpSpPr/>
          <p:nvPr/>
        </p:nvGrpSpPr>
        <p:grpSpPr>
          <a:xfrm flipH="1">
            <a:off x="6055038" y="1725575"/>
            <a:ext cx="2301488" cy="2643675"/>
            <a:chOff x="720000" y="1725575"/>
            <a:chExt cx="2301488" cy="2643675"/>
          </a:xfrm>
        </p:grpSpPr>
        <p:sp>
          <p:nvSpPr>
            <p:cNvPr id="1984" name="Google Shape;1984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" name="Google Shape;1987;p39"/>
          <p:cNvGrpSpPr/>
          <p:nvPr/>
        </p:nvGrpSpPr>
        <p:grpSpPr>
          <a:xfrm>
            <a:off x="787513" y="1725575"/>
            <a:ext cx="2301488" cy="2643675"/>
            <a:chOff x="720000" y="1725575"/>
            <a:chExt cx="2301488" cy="2643675"/>
          </a:xfrm>
        </p:grpSpPr>
        <p:sp>
          <p:nvSpPr>
            <p:cNvPr id="1988" name="Google Shape;1988;p39"/>
            <p:cNvSpPr/>
            <p:nvPr/>
          </p:nvSpPr>
          <p:spPr>
            <a:xfrm rot="-5400000">
              <a:off x="2595800" y="1843113"/>
              <a:ext cx="543225" cy="308150"/>
            </a:xfrm>
            <a:prstGeom prst="flowChartManualOperation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9"/>
            <p:cNvSpPr/>
            <p:nvPr/>
          </p:nvSpPr>
          <p:spPr>
            <a:xfrm>
              <a:off x="720000" y="1725650"/>
              <a:ext cx="2004600" cy="2643600"/>
            </a:xfrm>
            <a:prstGeom prst="roundRect">
              <a:avLst>
                <a:gd name="adj" fmla="val 524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9"/>
            <p:cNvSpPr/>
            <p:nvPr/>
          </p:nvSpPr>
          <p:spPr>
            <a:xfrm rot="10800000">
              <a:off x="2252700" y="1725575"/>
              <a:ext cx="471900" cy="471900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1" name="Google Shape;1991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EXPLANATION </a:t>
            </a:r>
            <a:endParaRPr dirty="0"/>
          </a:p>
        </p:txBody>
      </p:sp>
      <p:grpSp>
        <p:nvGrpSpPr>
          <p:cNvPr id="1992" name="Google Shape;1992;p39"/>
          <p:cNvGrpSpPr/>
          <p:nvPr/>
        </p:nvGrpSpPr>
        <p:grpSpPr>
          <a:xfrm>
            <a:off x="2859825" y="1503664"/>
            <a:ext cx="3424446" cy="3097575"/>
            <a:chOff x="2859825" y="1503664"/>
            <a:chExt cx="3424446" cy="3097575"/>
          </a:xfrm>
        </p:grpSpPr>
        <p:sp>
          <p:nvSpPr>
            <p:cNvPr id="1993" name="Google Shape;1993;p39"/>
            <p:cNvSpPr/>
            <p:nvPr/>
          </p:nvSpPr>
          <p:spPr>
            <a:xfrm>
              <a:off x="2859825" y="4369250"/>
              <a:ext cx="3424446" cy="231989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4" name="Google Shape;1994;p39"/>
            <p:cNvGrpSpPr/>
            <p:nvPr/>
          </p:nvGrpSpPr>
          <p:grpSpPr>
            <a:xfrm>
              <a:off x="3084582" y="1503664"/>
              <a:ext cx="2977120" cy="2971486"/>
              <a:chOff x="3084582" y="1503664"/>
              <a:chExt cx="2977120" cy="2971486"/>
            </a:xfrm>
          </p:grpSpPr>
          <p:grpSp>
            <p:nvGrpSpPr>
              <p:cNvPr id="1995" name="Google Shape;1995;p39"/>
              <p:cNvGrpSpPr/>
              <p:nvPr/>
            </p:nvGrpSpPr>
            <p:grpSpPr>
              <a:xfrm>
                <a:off x="3084582" y="1509674"/>
                <a:ext cx="1111478" cy="793610"/>
                <a:chOff x="3004942" y="1509674"/>
                <a:chExt cx="1111478" cy="793610"/>
              </a:xfrm>
            </p:grpSpPr>
            <p:sp>
              <p:nvSpPr>
                <p:cNvPr id="1996" name="Google Shape;1996;p39"/>
                <p:cNvSpPr/>
                <p:nvPr/>
              </p:nvSpPr>
              <p:spPr>
                <a:xfrm>
                  <a:off x="3004942" y="1509674"/>
                  <a:ext cx="1111478" cy="793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187" extrusionOk="0">
                      <a:moveTo>
                        <a:pt x="20939" y="0"/>
                      </a:moveTo>
                      <a:cubicBezTo>
                        <a:pt x="14281" y="0"/>
                        <a:pt x="7309" y="1847"/>
                        <a:pt x="737" y="5387"/>
                      </a:cubicBezTo>
                      <a:cubicBezTo>
                        <a:pt x="319" y="5621"/>
                        <a:pt x="51" y="6057"/>
                        <a:pt x="1" y="6525"/>
                      </a:cubicBezTo>
                      <a:lnTo>
                        <a:pt x="1" y="16736"/>
                      </a:lnTo>
                      <a:cubicBezTo>
                        <a:pt x="1" y="17025"/>
                        <a:pt x="161" y="17187"/>
                        <a:pt x="392" y="17187"/>
                      </a:cubicBezTo>
                      <a:cubicBezTo>
                        <a:pt x="496" y="17187"/>
                        <a:pt x="613" y="17154"/>
                        <a:pt x="737" y="17087"/>
                      </a:cubicBezTo>
                      <a:cubicBezTo>
                        <a:pt x="7293" y="13571"/>
                        <a:pt x="14246" y="11713"/>
                        <a:pt x="20889" y="11713"/>
                      </a:cubicBezTo>
                      <a:cubicBezTo>
                        <a:pt x="21710" y="11713"/>
                        <a:pt x="22525" y="11741"/>
                        <a:pt x="23334" y="11798"/>
                      </a:cubicBezTo>
                      <a:lnTo>
                        <a:pt x="23418" y="11798"/>
                      </a:lnTo>
                      <a:cubicBezTo>
                        <a:pt x="23786" y="11781"/>
                        <a:pt x="24071" y="11480"/>
                        <a:pt x="24071" y="11112"/>
                      </a:cubicBezTo>
                      <a:lnTo>
                        <a:pt x="24071" y="901"/>
                      </a:lnTo>
                      <a:cubicBezTo>
                        <a:pt x="24071" y="483"/>
                        <a:pt x="23753" y="131"/>
                        <a:pt x="23334" y="81"/>
                      </a:cubicBezTo>
                      <a:cubicBezTo>
                        <a:pt x="22541" y="27"/>
                        <a:pt x="21742" y="0"/>
                        <a:pt x="209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7" name="Google Shape;1997;p39"/>
                <p:cNvSpPr/>
                <p:nvPr/>
              </p:nvSpPr>
              <p:spPr>
                <a:xfrm>
                  <a:off x="3123979" y="1686243"/>
                  <a:ext cx="328535" cy="366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5" h="7941" extrusionOk="0">
                      <a:moveTo>
                        <a:pt x="5999" y="1"/>
                      </a:moveTo>
                      <a:cubicBezTo>
                        <a:pt x="4478" y="1"/>
                        <a:pt x="2764" y="1025"/>
                        <a:pt x="1590" y="2718"/>
                      </a:cubicBezTo>
                      <a:cubicBezTo>
                        <a:pt x="335" y="4543"/>
                        <a:pt x="0" y="6668"/>
                        <a:pt x="754" y="7941"/>
                      </a:cubicBezTo>
                      <a:cubicBezTo>
                        <a:pt x="2042" y="6735"/>
                        <a:pt x="3331" y="5597"/>
                        <a:pt x="4637" y="4526"/>
                      </a:cubicBezTo>
                      <a:cubicBezTo>
                        <a:pt x="5457" y="3053"/>
                        <a:pt x="6277" y="1613"/>
                        <a:pt x="7114" y="207"/>
                      </a:cubicBezTo>
                      <a:cubicBezTo>
                        <a:pt x="6763" y="68"/>
                        <a:pt x="6387" y="1"/>
                        <a:pt x="59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8" name="Google Shape;1998;p39"/>
                <p:cNvSpPr/>
                <p:nvPr/>
              </p:nvSpPr>
              <p:spPr>
                <a:xfrm>
                  <a:off x="3159533" y="1695801"/>
                  <a:ext cx="397290" cy="410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4" h="8899" extrusionOk="0">
                      <a:moveTo>
                        <a:pt x="6344" y="0"/>
                      </a:moveTo>
                      <a:cubicBezTo>
                        <a:pt x="5524" y="1423"/>
                        <a:pt x="4687" y="2863"/>
                        <a:pt x="3867" y="4319"/>
                      </a:cubicBezTo>
                      <a:cubicBezTo>
                        <a:pt x="2578" y="5390"/>
                        <a:pt x="1272" y="6528"/>
                        <a:pt x="0" y="7717"/>
                      </a:cubicBezTo>
                      <a:cubicBezTo>
                        <a:pt x="201" y="8068"/>
                        <a:pt x="486" y="8370"/>
                        <a:pt x="837" y="8554"/>
                      </a:cubicBezTo>
                      <a:cubicBezTo>
                        <a:pt x="1259" y="8788"/>
                        <a:pt x="1753" y="8899"/>
                        <a:pt x="2281" y="8899"/>
                      </a:cubicBezTo>
                      <a:cubicBezTo>
                        <a:pt x="3830" y="8899"/>
                        <a:pt x="5682" y="7950"/>
                        <a:pt x="6930" y="6378"/>
                      </a:cubicBezTo>
                      <a:cubicBezTo>
                        <a:pt x="8604" y="4269"/>
                        <a:pt x="8604" y="1524"/>
                        <a:pt x="6930" y="318"/>
                      </a:cubicBezTo>
                      <a:cubicBezTo>
                        <a:pt x="6746" y="184"/>
                        <a:pt x="6545" y="84"/>
                        <a:pt x="63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9" name="Google Shape;1999;p39"/>
                <p:cNvSpPr/>
                <p:nvPr/>
              </p:nvSpPr>
              <p:spPr>
                <a:xfrm>
                  <a:off x="3807218" y="1753749"/>
                  <a:ext cx="77297" cy="23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5090" extrusionOk="0">
                      <a:moveTo>
                        <a:pt x="1674" y="1"/>
                      </a:moveTo>
                      <a:cubicBezTo>
                        <a:pt x="1122" y="17"/>
                        <a:pt x="553" y="68"/>
                        <a:pt x="0" y="118"/>
                      </a:cubicBezTo>
                      <a:lnTo>
                        <a:pt x="0" y="5089"/>
                      </a:lnTo>
                      <a:cubicBezTo>
                        <a:pt x="553" y="5039"/>
                        <a:pt x="1122" y="4989"/>
                        <a:pt x="1674" y="4955"/>
                      </a:cubicBezTo>
                      <a:lnTo>
                        <a:pt x="167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0" name="Google Shape;2000;p39"/>
                <p:cNvSpPr/>
                <p:nvPr/>
              </p:nvSpPr>
              <p:spPr>
                <a:xfrm>
                  <a:off x="3681209" y="1885160"/>
                  <a:ext cx="77343" cy="11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2562" extrusionOk="0">
                      <a:moveTo>
                        <a:pt x="1675" y="0"/>
                      </a:moveTo>
                      <a:cubicBezTo>
                        <a:pt x="1122" y="84"/>
                        <a:pt x="570" y="168"/>
                        <a:pt x="1" y="251"/>
                      </a:cubicBezTo>
                      <a:lnTo>
                        <a:pt x="1" y="2561"/>
                      </a:lnTo>
                      <a:cubicBezTo>
                        <a:pt x="570" y="2461"/>
                        <a:pt x="1122" y="2394"/>
                        <a:pt x="1675" y="2310"/>
                      </a:cubicBezTo>
                      <a:lnTo>
                        <a:pt x="16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1" name="Google Shape;2001;p39"/>
                <p:cNvSpPr/>
                <p:nvPr/>
              </p:nvSpPr>
              <p:spPr>
                <a:xfrm>
                  <a:off x="3681209" y="1821763"/>
                  <a:ext cx="77343" cy="76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658" extrusionOk="0">
                      <a:moveTo>
                        <a:pt x="1675" y="1"/>
                      </a:moveTo>
                      <a:cubicBezTo>
                        <a:pt x="1122" y="84"/>
                        <a:pt x="570" y="168"/>
                        <a:pt x="1" y="252"/>
                      </a:cubicBezTo>
                      <a:lnTo>
                        <a:pt x="1" y="1658"/>
                      </a:lnTo>
                      <a:cubicBezTo>
                        <a:pt x="570" y="1574"/>
                        <a:pt x="1122" y="1490"/>
                        <a:pt x="1675" y="1423"/>
                      </a:cubicBezTo>
                      <a:lnTo>
                        <a:pt x="16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2" name="Google Shape;2002;p39"/>
                <p:cNvSpPr/>
                <p:nvPr/>
              </p:nvSpPr>
              <p:spPr>
                <a:xfrm>
                  <a:off x="3807218" y="1618506"/>
                  <a:ext cx="77297" cy="146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3165" extrusionOk="0">
                      <a:moveTo>
                        <a:pt x="1674" y="0"/>
                      </a:moveTo>
                      <a:cubicBezTo>
                        <a:pt x="1122" y="34"/>
                        <a:pt x="553" y="67"/>
                        <a:pt x="0" y="118"/>
                      </a:cubicBezTo>
                      <a:lnTo>
                        <a:pt x="0" y="3164"/>
                      </a:lnTo>
                      <a:cubicBezTo>
                        <a:pt x="553" y="3097"/>
                        <a:pt x="1122" y="3064"/>
                        <a:pt x="1674" y="3030"/>
                      </a:cubicBezTo>
                      <a:lnTo>
                        <a:pt x="167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39"/>
                <p:cNvSpPr/>
                <p:nvPr/>
              </p:nvSpPr>
              <p:spPr>
                <a:xfrm>
                  <a:off x="3932396" y="1791057"/>
                  <a:ext cx="77343" cy="189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4114" extrusionOk="0">
                      <a:moveTo>
                        <a:pt x="844" y="0"/>
                      </a:moveTo>
                      <a:cubicBezTo>
                        <a:pt x="566" y="0"/>
                        <a:pt x="285" y="5"/>
                        <a:pt x="1" y="13"/>
                      </a:cubicBezTo>
                      <a:lnTo>
                        <a:pt x="1" y="4114"/>
                      </a:lnTo>
                      <a:lnTo>
                        <a:pt x="1675" y="4114"/>
                      </a:lnTo>
                      <a:lnTo>
                        <a:pt x="1675" y="13"/>
                      </a:lnTo>
                      <a:cubicBezTo>
                        <a:pt x="1398" y="5"/>
                        <a:pt x="1122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39"/>
                <p:cNvSpPr/>
                <p:nvPr/>
              </p:nvSpPr>
              <p:spPr>
                <a:xfrm>
                  <a:off x="3932396" y="1709884"/>
                  <a:ext cx="77343" cy="8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1889" extrusionOk="0">
                      <a:moveTo>
                        <a:pt x="844" y="1"/>
                      </a:moveTo>
                      <a:cubicBezTo>
                        <a:pt x="566" y="1"/>
                        <a:pt x="285" y="5"/>
                        <a:pt x="1" y="13"/>
                      </a:cubicBezTo>
                      <a:lnTo>
                        <a:pt x="1" y="1888"/>
                      </a:lnTo>
                      <a:cubicBezTo>
                        <a:pt x="285" y="1880"/>
                        <a:pt x="566" y="1875"/>
                        <a:pt x="844" y="1875"/>
                      </a:cubicBezTo>
                      <a:cubicBezTo>
                        <a:pt x="1122" y="1875"/>
                        <a:pt x="1398" y="1880"/>
                        <a:pt x="1675" y="1888"/>
                      </a:cubicBezTo>
                      <a:lnTo>
                        <a:pt x="1675" y="13"/>
                      </a:lnTo>
                      <a:cubicBezTo>
                        <a:pt x="1398" y="5"/>
                        <a:pt x="1122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5" name="Google Shape;2005;p39"/>
              <p:cNvGrpSpPr/>
              <p:nvPr/>
            </p:nvGrpSpPr>
            <p:grpSpPr>
              <a:xfrm>
                <a:off x="4950223" y="1503664"/>
                <a:ext cx="1111478" cy="795180"/>
                <a:chOff x="4782600" y="1510652"/>
                <a:chExt cx="1111478" cy="795180"/>
              </a:xfrm>
            </p:grpSpPr>
            <p:sp>
              <p:nvSpPr>
                <p:cNvPr id="2006" name="Google Shape;2006;p39"/>
                <p:cNvSpPr/>
                <p:nvPr/>
              </p:nvSpPr>
              <p:spPr>
                <a:xfrm>
                  <a:off x="4782600" y="1510652"/>
                  <a:ext cx="1111478" cy="795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1" h="17221" extrusionOk="0">
                      <a:moveTo>
                        <a:pt x="3116" y="0"/>
                      </a:moveTo>
                      <a:cubicBezTo>
                        <a:pt x="2318" y="0"/>
                        <a:pt x="1524" y="27"/>
                        <a:pt x="737" y="81"/>
                      </a:cubicBezTo>
                      <a:cubicBezTo>
                        <a:pt x="318" y="114"/>
                        <a:pt x="0" y="466"/>
                        <a:pt x="0" y="884"/>
                      </a:cubicBezTo>
                      <a:lnTo>
                        <a:pt x="0" y="11095"/>
                      </a:lnTo>
                      <a:cubicBezTo>
                        <a:pt x="0" y="11112"/>
                        <a:pt x="17" y="11145"/>
                        <a:pt x="17" y="11162"/>
                      </a:cubicBezTo>
                      <a:cubicBezTo>
                        <a:pt x="33" y="11510"/>
                        <a:pt x="333" y="11784"/>
                        <a:pt x="678" y="11784"/>
                      </a:cubicBezTo>
                      <a:cubicBezTo>
                        <a:pt x="697" y="11784"/>
                        <a:pt x="717" y="11783"/>
                        <a:pt x="737" y="11781"/>
                      </a:cubicBezTo>
                      <a:cubicBezTo>
                        <a:pt x="1503" y="11731"/>
                        <a:pt x="2276" y="11705"/>
                        <a:pt x="3052" y="11705"/>
                      </a:cubicBezTo>
                      <a:cubicBezTo>
                        <a:pt x="9734" y="11705"/>
                        <a:pt x="16735" y="13567"/>
                        <a:pt x="23334" y="17121"/>
                      </a:cubicBezTo>
                      <a:cubicBezTo>
                        <a:pt x="23458" y="17188"/>
                        <a:pt x="23577" y="17220"/>
                        <a:pt x="23681" y="17220"/>
                      </a:cubicBezTo>
                      <a:cubicBezTo>
                        <a:pt x="23911" y="17220"/>
                        <a:pt x="24070" y="17063"/>
                        <a:pt x="24070" y="16786"/>
                      </a:cubicBezTo>
                      <a:lnTo>
                        <a:pt x="24070" y="6575"/>
                      </a:lnTo>
                      <a:cubicBezTo>
                        <a:pt x="24020" y="6090"/>
                        <a:pt x="23752" y="5655"/>
                        <a:pt x="23334" y="5420"/>
                      </a:cubicBezTo>
                      <a:cubicBezTo>
                        <a:pt x="16756" y="1863"/>
                        <a:pt x="9779" y="0"/>
                        <a:pt x="3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7" name="Google Shape;2007;p39"/>
                <p:cNvSpPr/>
                <p:nvPr/>
              </p:nvSpPr>
              <p:spPr>
                <a:xfrm>
                  <a:off x="4956492" y="1592426"/>
                  <a:ext cx="860286" cy="6005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1" h="13007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387" y="1875"/>
                        <a:pt x="18413" y="4905"/>
                      </a:cubicBezTo>
                      <a:lnTo>
                        <a:pt x="18413" y="12839"/>
                      </a:lnTo>
                      <a:cubicBezTo>
                        <a:pt x="12387" y="9793"/>
                        <a:pt x="6093" y="8152"/>
                        <a:pt x="0" y="8035"/>
                      </a:cubicBezTo>
                      <a:lnTo>
                        <a:pt x="0" y="8169"/>
                      </a:lnTo>
                      <a:cubicBezTo>
                        <a:pt x="6160" y="8253"/>
                        <a:pt x="12537" y="9910"/>
                        <a:pt x="18630" y="13006"/>
                      </a:cubicBezTo>
                      <a:lnTo>
                        <a:pt x="18630" y="4855"/>
                      </a:lnTo>
                      <a:cubicBezTo>
                        <a:pt x="12537" y="1758"/>
                        <a:pt x="6143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8" name="Google Shape;2008;p39"/>
                <p:cNvSpPr/>
                <p:nvPr/>
              </p:nvSpPr>
              <p:spPr>
                <a:xfrm>
                  <a:off x="4956492" y="1645756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34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804"/>
                      </a:lnTo>
                      <a:cubicBezTo>
                        <a:pt x="12404" y="1741"/>
                        <a:pt x="6076" y="118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39"/>
                <p:cNvSpPr/>
                <p:nvPr/>
              </p:nvSpPr>
              <p:spPr>
                <a:xfrm>
                  <a:off x="4956492" y="1699087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39"/>
                <p:cNvSpPr/>
                <p:nvPr/>
              </p:nvSpPr>
              <p:spPr>
                <a:xfrm>
                  <a:off x="4956492" y="1752418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0"/>
                      </a:moveTo>
                      <a:lnTo>
                        <a:pt x="0" y="118"/>
                      </a:lnTo>
                      <a:cubicBezTo>
                        <a:pt x="6076" y="218"/>
                        <a:pt x="12404" y="1858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1" name="Google Shape;2011;p39"/>
                <p:cNvSpPr/>
                <p:nvPr/>
              </p:nvSpPr>
              <p:spPr>
                <a:xfrm>
                  <a:off x="4956492" y="1804964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2" name="Google Shape;2012;p39"/>
                <p:cNvSpPr/>
                <p:nvPr/>
              </p:nvSpPr>
              <p:spPr>
                <a:xfrm>
                  <a:off x="4956492" y="1858295"/>
                  <a:ext cx="850220" cy="226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05" extrusionOk="0">
                      <a:moveTo>
                        <a:pt x="0" y="1"/>
                      </a:moveTo>
                      <a:lnTo>
                        <a:pt x="0" y="118"/>
                      </a:lnTo>
                      <a:cubicBezTo>
                        <a:pt x="6076" y="218"/>
                        <a:pt x="12404" y="1859"/>
                        <a:pt x="18413" y="4905"/>
                      </a:cubicBezTo>
                      <a:lnTo>
                        <a:pt x="18413" y="4788"/>
                      </a:lnTo>
                      <a:cubicBezTo>
                        <a:pt x="12404" y="1741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3" name="Google Shape;2013;p39"/>
                <p:cNvSpPr/>
                <p:nvPr/>
              </p:nvSpPr>
              <p:spPr>
                <a:xfrm>
                  <a:off x="4956492" y="1910841"/>
                  <a:ext cx="850220" cy="227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3" h="4922" extrusionOk="0">
                      <a:moveTo>
                        <a:pt x="0" y="1"/>
                      </a:moveTo>
                      <a:lnTo>
                        <a:pt x="0" y="135"/>
                      </a:lnTo>
                      <a:cubicBezTo>
                        <a:pt x="6076" y="235"/>
                        <a:pt x="12404" y="1875"/>
                        <a:pt x="18413" y="4922"/>
                      </a:cubicBezTo>
                      <a:lnTo>
                        <a:pt x="18413" y="4788"/>
                      </a:lnTo>
                      <a:cubicBezTo>
                        <a:pt x="12404" y="1742"/>
                        <a:pt x="6076" y="1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4" name="Google Shape;2014;p39"/>
                <p:cNvSpPr/>
                <p:nvPr/>
              </p:nvSpPr>
              <p:spPr>
                <a:xfrm>
                  <a:off x="4898497" y="1620269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5" name="Google Shape;2015;p39"/>
                <p:cNvSpPr/>
                <p:nvPr/>
              </p:nvSpPr>
              <p:spPr>
                <a:xfrm>
                  <a:off x="4898497" y="1668936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6" name="Google Shape;2016;p39"/>
                <p:cNvSpPr/>
                <p:nvPr/>
              </p:nvSpPr>
              <p:spPr>
                <a:xfrm>
                  <a:off x="4898497" y="172688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7" name="Google Shape;2017;p39"/>
                <p:cNvSpPr/>
                <p:nvPr/>
              </p:nvSpPr>
              <p:spPr>
                <a:xfrm>
                  <a:off x="4898497" y="1774812"/>
                  <a:ext cx="29413" cy="1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9" extrusionOk="0">
                      <a:moveTo>
                        <a:pt x="1" y="1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8" name="Google Shape;2018;p39"/>
                <p:cNvSpPr/>
                <p:nvPr/>
              </p:nvSpPr>
              <p:spPr>
                <a:xfrm>
                  <a:off x="4898497" y="1832807"/>
                  <a:ext cx="29413" cy="10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18" extrusionOk="0">
                      <a:moveTo>
                        <a:pt x="1" y="0"/>
                      </a:moveTo>
                      <a:lnTo>
                        <a:pt x="1" y="218"/>
                      </a:lnTo>
                      <a:lnTo>
                        <a:pt x="637" y="218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9" name="Google Shape;2019;p39"/>
                <p:cNvSpPr/>
                <p:nvPr/>
              </p:nvSpPr>
              <p:spPr>
                <a:xfrm>
                  <a:off x="4898497" y="1881474"/>
                  <a:ext cx="29413" cy="9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2" extrusionOk="0">
                      <a:moveTo>
                        <a:pt x="1" y="1"/>
                      </a:moveTo>
                      <a:lnTo>
                        <a:pt x="1" y="202"/>
                      </a:lnTo>
                      <a:lnTo>
                        <a:pt x="637" y="202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39"/>
                <p:cNvSpPr/>
                <p:nvPr/>
              </p:nvSpPr>
              <p:spPr>
                <a:xfrm>
                  <a:off x="4898497" y="1939469"/>
                  <a:ext cx="29413" cy="9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201" extrusionOk="0">
                      <a:moveTo>
                        <a:pt x="1" y="0"/>
                      </a:moveTo>
                      <a:lnTo>
                        <a:pt x="1" y="201"/>
                      </a:lnTo>
                      <a:lnTo>
                        <a:pt x="637" y="201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39"/>
                <p:cNvSpPr/>
                <p:nvPr/>
              </p:nvSpPr>
              <p:spPr>
                <a:xfrm>
                  <a:off x="4954183" y="1740828"/>
                  <a:ext cx="842509" cy="228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6" h="4955" extrusionOk="0">
                      <a:moveTo>
                        <a:pt x="2427" y="0"/>
                      </a:moveTo>
                      <a:cubicBezTo>
                        <a:pt x="2394" y="0"/>
                        <a:pt x="2377" y="17"/>
                        <a:pt x="2360" y="34"/>
                      </a:cubicBezTo>
                      <a:cubicBezTo>
                        <a:pt x="1573" y="1624"/>
                        <a:pt x="787" y="3231"/>
                        <a:pt x="17" y="4871"/>
                      </a:cubicBezTo>
                      <a:cubicBezTo>
                        <a:pt x="0" y="4905"/>
                        <a:pt x="17" y="4938"/>
                        <a:pt x="50" y="4955"/>
                      </a:cubicBezTo>
                      <a:lnTo>
                        <a:pt x="67" y="4955"/>
                      </a:lnTo>
                      <a:cubicBezTo>
                        <a:pt x="101" y="4955"/>
                        <a:pt x="117" y="4938"/>
                        <a:pt x="117" y="4921"/>
                      </a:cubicBezTo>
                      <a:cubicBezTo>
                        <a:pt x="887" y="3331"/>
                        <a:pt x="1640" y="1758"/>
                        <a:pt x="2410" y="218"/>
                      </a:cubicBezTo>
                      <a:cubicBezTo>
                        <a:pt x="2913" y="1323"/>
                        <a:pt x="3415" y="2444"/>
                        <a:pt x="3917" y="3566"/>
                      </a:cubicBezTo>
                      <a:cubicBezTo>
                        <a:pt x="3917" y="3582"/>
                        <a:pt x="3950" y="3599"/>
                        <a:pt x="3967" y="3616"/>
                      </a:cubicBezTo>
                      <a:cubicBezTo>
                        <a:pt x="3984" y="3616"/>
                        <a:pt x="4017" y="3616"/>
                        <a:pt x="4034" y="3599"/>
                      </a:cubicBezTo>
                      <a:cubicBezTo>
                        <a:pt x="4687" y="2846"/>
                        <a:pt x="5356" y="2126"/>
                        <a:pt x="6026" y="1423"/>
                      </a:cubicBezTo>
                      <a:cubicBezTo>
                        <a:pt x="6361" y="1959"/>
                        <a:pt x="6695" y="2494"/>
                        <a:pt x="7030" y="3047"/>
                      </a:cubicBezTo>
                      <a:cubicBezTo>
                        <a:pt x="7042" y="3071"/>
                        <a:pt x="7064" y="3087"/>
                        <a:pt x="7087" y="3087"/>
                      </a:cubicBezTo>
                      <a:cubicBezTo>
                        <a:pt x="7096" y="3087"/>
                        <a:pt x="7105" y="3085"/>
                        <a:pt x="7114" y="3080"/>
                      </a:cubicBezTo>
                      <a:cubicBezTo>
                        <a:pt x="8001" y="2712"/>
                        <a:pt x="8888" y="2377"/>
                        <a:pt x="9759" y="2059"/>
                      </a:cubicBezTo>
                      <a:cubicBezTo>
                        <a:pt x="10261" y="2695"/>
                        <a:pt x="10746" y="3348"/>
                        <a:pt x="11248" y="4018"/>
                      </a:cubicBezTo>
                      <a:cubicBezTo>
                        <a:pt x="11265" y="4034"/>
                        <a:pt x="11282" y="4034"/>
                        <a:pt x="11299" y="4051"/>
                      </a:cubicBezTo>
                      <a:lnTo>
                        <a:pt x="11349" y="4051"/>
                      </a:lnTo>
                      <a:cubicBezTo>
                        <a:pt x="11968" y="3499"/>
                        <a:pt x="12587" y="2963"/>
                        <a:pt x="13223" y="2427"/>
                      </a:cubicBezTo>
                      <a:cubicBezTo>
                        <a:pt x="13575" y="2059"/>
                        <a:pt x="13927" y="1691"/>
                        <a:pt x="14295" y="1323"/>
                      </a:cubicBezTo>
                      <a:cubicBezTo>
                        <a:pt x="15600" y="1457"/>
                        <a:pt x="16906" y="1641"/>
                        <a:pt x="18195" y="1908"/>
                      </a:cubicBezTo>
                      <a:cubicBezTo>
                        <a:pt x="18228" y="1908"/>
                        <a:pt x="18245" y="1892"/>
                        <a:pt x="18245" y="1842"/>
                      </a:cubicBezTo>
                      <a:cubicBezTo>
                        <a:pt x="18228" y="1808"/>
                        <a:pt x="18195" y="1775"/>
                        <a:pt x="18161" y="1758"/>
                      </a:cubicBezTo>
                      <a:cubicBezTo>
                        <a:pt x="16856" y="1507"/>
                        <a:pt x="15550" y="1306"/>
                        <a:pt x="14228" y="1189"/>
                      </a:cubicBezTo>
                      <a:cubicBezTo>
                        <a:pt x="14211" y="1189"/>
                        <a:pt x="14211" y="1189"/>
                        <a:pt x="14194" y="1205"/>
                      </a:cubicBezTo>
                      <a:cubicBezTo>
                        <a:pt x="13826" y="1557"/>
                        <a:pt x="13475" y="1942"/>
                        <a:pt x="13106" y="2310"/>
                      </a:cubicBezTo>
                      <a:cubicBezTo>
                        <a:pt x="12504" y="2829"/>
                        <a:pt x="11901" y="3348"/>
                        <a:pt x="11299" y="3884"/>
                      </a:cubicBezTo>
                      <a:cubicBezTo>
                        <a:pt x="10813" y="3231"/>
                        <a:pt x="10328" y="2595"/>
                        <a:pt x="9826" y="1959"/>
                      </a:cubicBezTo>
                      <a:cubicBezTo>
                        <a:pt x="9813" y="1934"/>
                        <a:pt x="9792" y="1919"/>
                        <a:pt x="9768" y="1919"/>
                      </a:cubicBezTo>
                      <a:cubicBezTo>
                        <a:pt x="9760" y="1919"/>
                        <a:pt x="9751" y="1921"/>
                        <a:pt x="9742" y="1925"/>
                      </a:cubicBezTo>
                      <a:cubicBezTo>
                        <a:pt x="8871" y="2227"/>
                        <a:pt x="7984" y="2578"/>
                        <a:pt x="7114" y="2946"/>
                      </a:cubicBezTo>
                      <a:cubicBezTo>
                        <a:pt x="6779" y="2377"/>
                        <a:pt x="6444" y="1842"/>
                        <a:pt x="6110" y="1289"/>
                      </a:cubicBezTo>
                      <a:cubicBezTo>
                        <a:pt x="6093" y="1272"/>
                        <a:pt x="6076" y="1256"/>
                        <a:pt x="6043" y="1256"/>
                      </a:cubicBezTo>
                      <a:cubicBezTo>
                        <a:pt x="6038" y="1251"/>
                        <a:pt x="6033" y="1249"/>
                        <a:pt x="6028" y="1249"/>
                      </a:cubicBezTo>
                      <a:cubicBezTo>
                        <a:pt x="6016" y="1249"/>
                        <a:pt x="6004" y="1261"/>
                        <a:pt x="5992" y="1272"/>
                      </a:cubicBezTo>
                      <a:cubicBezTo>
                        <a:pt x="5323" y="1975"/>
                        <a:pt x="4670" y="2695"/>
                        <a:pt x="4001" y="3432"/>
                      </a:cubicBezTo>
                      <a:cubicBezTo>
                        <a:pt x="3498" y="2293"/>
                        <a:pt x="2980" y="1155"/>
                        <a:pt x="2477" y="50"/>
                      </a:cubicBezTo>
                      <a:cubicBezTo>
                        <a:pt x="2477" y="17"/>
                        <a:pt x="2444" y="0"/>
                        <a:pt x="242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22" name="Google Shape;2022;p39"/>
              <p:cNvSpPr/>
              <p:nvPr/>
            </p:nvSpPr>
            <p:spPr>
              <a:xfrm>
                <a:off x="3381354" y="4233148"/>
                <a:ext cx="2381337" cy="242003"/>
              </a:xfrm>
              <a:custGeom>
                <a:avLst/>
                <a:gdLst/>
                <a:ahLst/>
                <a:cxnLst/>
                <a:rect l="l" t="t" r="r" b="b"/>
                <a:pathLst>
                  <a:path w="51572" h="5241" extrusionOk="0">
                    <a:moveTo>
                      <a:pt x="5022" y="1"/>
                    </a:moveTo>
                    <a:cubicBezTo>
                      <a:pt x="4704" y="1"/>
                      <a:pt x="4386" y="118"/>
                      <a:pt x="4151" y="336"/>
                    </a:cubicBezTo>
                    <a:lnTo>
                      <a:pt x="620" y="3734"/>
                    </a:lnTo>
                    <a:cubicBezTo>
                      <a:pt x="0" y="4320"/>
                      <a:pt x="519" y="5240"/>
                      <a:pt x="1473" y="5240"/>
                    </a:cubicBezTo>
                    <a:lnTo>
                      <a:pt x="50082" y="5240"/>
                    </a:lnTo>
                    <a:cubicBezTo>
                      <a:pt x="51053" y="5240"/>
                      <a:pt x="51572" y="4320"/>
                      <a:pt x="50952" y="3734"/>
                    </a:cubicBezTo>
                    <a:lnTo>
                      <a:pt x="47404" y="336"/>
                    </a:lnTo>
                    <a:cubicBezTo>
                      <a:pt x="47169" y="118"/>
                      <a:pt x="46868" y="1"/>
                      <a:pt x="46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9"/>
              <p:cNvSpPr/>
              <p:nvPr/>
            </p:nvSpPr>
            <p:spPr>
              <a:xfrm>
                <a:off x="4793405" y="2938571"/>
                <a:ext cx="795364" cy="1449249"/>
              </a:xfrm>
              <a:custGeom>
                <a:avLst/>
                <a:gdLst/>
                <a:ahLst/>
                <a:cxnLst/>
                <a:rect l="l" t="t" r="r" b="b"/>
                <a:pathLst>
                  <a:path w="17225" h="31386" extrusionOk="0">
                    <a:moveTo>
                      <a:pt x="0" y="1"/>
                    </a:moveTo>
                    <a:lnTo>
                      <a:pt x="9089" y="17894"/>
                    </a:lnTo>
                    <a:cubicBezTo>
                      <a:pt x="8855" y="17894"/>
                      <a:pt x="8671" y="18095"/>
                      <a:pt x="8671" y="18330"/>
                    </a:cubicBezTo>
                    <a:cubicBezTo>
                      <a:pt x="8671" y="18380"/>
                      <a:pt x="8688" y="18430"/>
                      <a:pt x="8704" y="18480"/>
                    </a:cubicBezTo>
                    <a:lnTo>
                      <a:pt x="15249" y="31386"/>
                    </a:lnTo>
                    <a:lnTo>
                      <a:pt x="17224" y="31386"/>
                    </a:lnTo>
                    <a:lnTo>
                      <a:pt x="10596" y="18330"/>
                    </a:lnTo>
                    <a:cubicBezTo>
                      <a:pt x="10435" y="18007"/>
                      <a:pt x="10102" y="17793"/>
                      <a:pt x="9749" y="17793"/>
                    </a:cubicBezTo>
                    <a:cubicBezTo>
                      <a:pt x="9735" y="17793"/>
                      <a:pt x="9722" y="17793"/>
                      <a:pt x="9709" y="17794"/>
                    </a:cubicBezTo>
                    <a:lnTo>
                      <a:pt x="9675" y="17794"/>
                    </a:lnTo>
                    <a:lnTo>
                      <a:pt x="6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9"/>
              <p:cNvSpPr/>
              <p:nvPr/>
            </p:nvSpPr>
            <p:spPr>
              <a:xfrm>
                <a:off x="3541347" y="2977218"/>
                <a:ext cx="769830" cy="1410600"/>
              </a:xfrm>
              <a:custGeom>
                <a:avLst/>
                <a:gdLst/>
                <a:ahLst/>
                <a:cxnLst/>
                <a:rect l="l" t="t" r="r" b="b"/>
                <a:pathLst>
                  <a:path w="16672" h="30549" extrusionOk="0">
                    <a:moveTo>
                      <a:pt x="16086" y="1"/>
                    </a:moveTo>
                    <a:lnTo>
                      <a:pt x="7281" y="17426"/>
                    </a:lnTo>
                    <a:cubicBezTo>
                      <a:pt x="6880" y="17426"/>
                      <a:pt x="6495" y="17660"/>
                      <a:pt x="6311" y="18028"/>
                    </a:cubicBezTo>
                    <a:lnTo>
                      <a:pt x="0" y="30549"/>
                    </a:lnTo>
                    <a:lnTo>
                      <a:pt x="1942" y="30549"/>
                    </a:lnTo>
                    <a:lnTo>
                      <a:pt x="8252" y="18028"/>
                    </a:lnTo>
                    <a:cubicBezTo>
                      <a:pt x="8286" y="17978"/>
                      <a:pt x="8286" y="17911"/>
                      <a:pt x="8286" y="17844"/>
                    </a:cubicBezTo>
                    <a:cubicBezTo>
                      <a:pt x="8302" y="17610"/>
                      <a:pt x="8118" y="17426"/>
                      <a:pt x="7884" y="17426"/>
                    </a:cubicBezTo>
                    <a:lnTo>
                      <a:pt x="166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9"/>
              <p:cNvSpPr/>
              <p:nvPr/>
            </p:nvSpPr>
            <p:spPr>
              <a:xfrm>
                <a:off x="3623260" y="4256373"/>
                <a:ext cx="1897515" cy="111328"/>
              </a:xfrm>
              <a:custGeom>
                <a:avLst/>
                <a:gdLst/>
                <a:ahLst/>
                <a:cxnLst/>
                <a:rect l="l" t="t" r="r" b="b"/>
                <a:pathLst>
                  <a:path w="41094" h="2411" extrusionOk="0">
                    <a:moveTo>
                      <a:pt x="20539" y="0"/>
                    </a:moveTo>
                    <a:cubicBezTo>
                      <a:pt x="9207" y="0"/>
                      <a:pt x="0" y="553"/>
                      <a:pt x="0" y="1205"/>
                    </a:cubicBezTo>
                    <a:cubicBezTo>
                      <a:pt x="0" y="1875"/>
                      <a:pt x="9207" y="2410"/>
                      <a:pt x="20539" y="2410"/>
                    </a:cubicBezTo>
                    <a:cubicBezTo>
                      <a:pt x="31887" y="2410"/>
                      <a:pt x="41093" y="1875"/>
                      <a:pt x="41093" y="1205"/>
                    </a:cubicBezTo>
                    <a:cubicBezTo>
                      <a:pt x="41093" y="553"/>
                      <a:pt x="31887" y="0"/>
                      <a:pt x="20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9"/>
              <p:cNvSpPr/>
              <p:nvPr/>
            </p:nvSpPr>
            <p:spPr>
              <a:xfrm>
                <a:off x="4021281" y="4069323"/>
                <a:ext cx="97429" cy="183222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3968" extrusionOk="0">
                    <a:moveTo>
                      <a:pt x="1" y="0"/>
                    </a:moveTo>
                    <a:lnTo>
                      <a:pt x="402" y="3951"/>
                    </a:lnTo>
                    <a:lnTo>
                      <a:pt x="2110" y="3967"/>
                    </a:lnTo>
                    <a:lnTo>
                      <a:pt x="1708" y="1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9"/>
              <p:cNvSpPr/>
              <p:nvPr/>
            </p:nvSpPr>
            <p:spPr>
              <a:xfrm>
                <a:off x="5086334" y="4059257"/>
                <a:ext cx="202524" cy="188625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4085" extrusionOk="0">
                    <a:moveTo>
                      <a:pt x="1574" y="1"/>
                    </a:moveTo>
                    <a:lnTo>
                      <a:pt x="0" y="603"/>
                    </a:lnTo>
                    <a:lnTo>
                      <a:pt x="2812" y="4085"/>
                    </a:lnTo>
                    <a:lnTo>
                      <a:pt x="4386" y="3482"/>
                    </a:lnTo>
                    <a:lnTo>
                      <a:pt x="1574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9"/>
              <p:cNvSpPr/>
              <p:nvPr/>
            </p:nvSpPr>
            <p:spPr>
              <a:xfrm>
                <a:off x="5078576" y="4193715"/>
                <a:ext cx="252808" cy="136909"/>
              </a:xfrm>
              <a:custGeom>
                <a:avLst/>
                <a:gdLst/>
                <a:ahLst/>
                <a:cxnLst/>
                <a:rect l="l" t="t" r="r" b="b"/>
                <a:pathLst>
                  <a:path w="5475" h="2965" extrusionOk="0">
                    <a:moveTo>
                      <a:pt x="4323" y="1"/>
                    </a:moveTo>
                    <a:cubicBezTo>
                      <a:pt x="4300" y="1"/>
                      <a:pt x="4276" y="6"/>
                      <a:pt x="4253" y="18"/>
                    </a:cubicBezTo>
                    <a:lnTo>
                      <a:pt x="2411" y="922"/>
                    </a:lnTo>
                    <a:cubicBezTo>
                      <a:pt x="2328" y="972"/>
                      <a:pt x="2244" y="1056"/>
                      <a:pt x="2210" y="1156"/>
                    </a:cubicBezTo>
                    <a:cubicBezTo>
                      <a:pt x="2010" y="1658"/>
                      <a:pt x="1574" y="1910"/>
                      <a:pt x="286" y="2194"/>
                    </a:cubicBezTo>
                    <a:cubicBezTo>
                      <a:pt x="1" y="2261"/>
                      <a:pt x="101" y="2964"/>
                      <a:pt x="788" y="2964"/>
                    </a:cubicBezTo>
                    <a:cubicBezTo>
                      <a:pt x="2294" y="2964"/>
                      <a:pt x="3064" y="2679"/>
                      <a:pt x="3516" y="2462"/>
                    </a:cubicBezTo>
                    <a:cubicBezTo>
                      <a:pt x="4253" y="2077"/>
                      <a:pt x="4704" y="1893"/>
                      <a:pt x="5307" y="1625"/>
                    </a:cubicBezTo>
                    <a:cubicBezTo>
                      <a:pt x="5324" y="1608"/>
                      <a:pt x="5341" y="1591"/>
                      <a:pt x="5357" y="1591"/>
                    </a:cubicBezTo>
                    <a:cubicBezTo>
                      <a:pt x="5458" y="1508"/>
                      <a:pt x="5474" y="1340"/>
                      <a:pt x="5391" y="1240"/>
                    </a:cubicBezTo>
                    <a:lnTo>
                      <a:pt x="4437" y="52"/>
                    </a:lnTo>
                    <a:cubicBezTo>
                      <a:pt x="4404" y="19"/>
                      <a:pt x="4365" y="1"/>
                      <a:pt x="4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9"/>
              <p:cNvSpPr/>
              <p:nvPr/>
            </p:nvSpPr>
            <p:spPr>
              <a:xfrm>
                <a:off x="3874447" y="4243213"/>
                <a:ext cx="272894" cy="88933"/>
              </a:xfrm>
              <a:custGeom>
                <a:avLst/>
                <a:gdLst/>
                <a:ahLst/>
                <a:cxnLst/>
                <a:rect l="l" t="t" r="r" b="b"/>
                <a:pathLst>
                  <a:path w="5910" h="1926" extrusionOk="0">
                    <a:moveTo>
                      <a:pt x="3599" y="1"/>
                    </a:moveTo>
                    <a:cubicBezTo>
                      <a:pt x="3449" y="1"/>
                      <a:pt x="3315" y="34"/>
                      <a:pt x="3181" y="118"/>
                    </a:cubicBezTo>
                    <a:cubicBezTo>
                      <a:pt x="2042" y="787"/>
                      <a:pt x="1607" y="804"/>
                      <a:pt x="285" y="1072"/>
                    </a:cubicBezTo>
                    <a:cubicBezTo>
                      <a:pt x="0" y="1139"/>
                      <a:pt x="168" y="1825"/>
                      <a:pt x="854" y="1842"/>
                    </a:cubicBezTo>
                    <a:cubicBezTo>
                      <a:pt x="1156" y="1851"/>
                      <a:pt x="1393" y="1854"/>
                      <a:pt x="1595" y="1854"/>
                    </a:cubicBezTo>
                    <a:cubicBezTo>
                      <a:pt x="2050" y="1854"/>
                      <a:pt x="2331" y="1838"/>
                      <a:pt x="2789" y="1838"/>
                    </a:cubicBezTo>
                    <a:cubicBezTo>
                      <a:pt x="2906" y="1838"/>
                      <a:pt x="3035" y="1839"/>
                      <a:pt x="3181" y="1842"/>
                    </a:cubicBezTo>
                    <a:cubicBezTo>
                      <a:pt x="4018" y="1859"/>
                      <a:pt x="4972" y="1909"/>
                      <a:pt x="5641" y="1926"/>
                    </a:cubicBezTo>
                    <a:lnTo>
                      <a:pt x="5691" y="1926"/>
                    </a:lnTo>
                    <a:cubicBezTo>
                      <a:pt x="5825" y="1892"/>
                      <a:pt x="5909" y="1775"/>
                      <a:pt x="5876" y="1641"/>
                    </a:cubicBezTo>
                    <a:lnTo>
                      <a:pt x="5574" y="134"/>
                    </a:lnTo>
                    <a:cubicBezTo>
                      <a:pt x="5558" y="68"/>
                      <a:pt x="5491" y="17"/>
                      <a:pt x="5424" y="17"/>
                    </a:cubicBezTo>
                    <a:lnTo>
                      <a:pt x="35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9"/>
              <p:cNvSpPr/>
              <p:nvPr/>
            </p:nvSpPr>
            <p:spPr>
              <a:xfrm>
                <a:off x="3801769" y="2381344"/>
                <a:ext cx="556547" cy="369492"/>
              </a:xfrm>
              <a:custGeom>
                <a:avLst/>
                <a:gdLst/>
                <a:ahLst/>
                <a:cxnLst/>
                <a:rect l="l" t="t" r="r" b="b"/>
                <a:pathLst>
                  <a:path w="12053" h="8002" extrusionOk="0">
                    <a:moveTo>
                      <a:pt x="9843" y="0"/>
                    </a:moveTo>
                    <a:cubicBezTo>
                      <a:pt x="9693" y="235"/>
                      <a:pt x="9508" y="503"/>
                      <a:pt x="9358" y="754"/>
                    </a:cubicBezTo>
                    <a:cubicBezTo>
                      <a:pt x="9190" y="1021"/>
                      <a:pt x="9006" y="1273"/>
                      <a:pt x="8839" y="1524"/>
                    </a:cubicBezTo>
                    <a:cubicBezTo>
                      <a:pt x="8487" y="2042"/>
                      <a:pt x="8119" y="2545"/>
                      <a:pt x="7751" y="3030"/>
                    </a:cubicBezTo>
                    <a:cubicBezTo>
                      <a:pt x="7383" y="3515"/>
                      <a:pt x="6981" y="3967"/>
                      <a:pt x="6579" y="4419"/>
                    </a:cubicBezTo>
                    <a:cubicBezTo>
                      <a:pt x="6194" y="4838"/>
                      <a:pt x="5776" y="5223"/>
                      <a:pt x="5324" y="5574"/>
                    </a:cubicBezTo>
                    <a:lnTo>
                      <a:pt x="5173" y="5692"/>
                    </a:lnTo>
                    <a:lnTo>
                      <a:pt x="5140" y="5708"/>
                    </a:lnTo>
                    <a:lnTo>
                      <a:pt x="5140" y="5725"/>
                    </a:lnTo>
                    <a:cubicBezTo>
                      <a:pt x="5123" y="5725"/>
                      <a:pt x="5123" y="5742"/>
                      <a:pt x="5106" y="5742"/>
                    </a:cubicBezTo>
                    <a:cubicBezTo>
                      <a:pt x="5083" y="5745"/>
                      <a:pt x="5060" y="5746"/>
                      <a:pt x="5037" y="5746"/>
                    </a:cubicBezTo>
                    <a:cubicBezTo>
                      <a:pt x="4927" y="5746"/>
                      <a:pt x="4818" y="5713"/>
                      <a:pt x="4721" y="5658"/>
                    </a:cubicBezTo>
                    <a:cubicBezTo>
                      <a:pt x="4253" y="5407"/>
                      <a:pt x="3834" y="5089"/>
                      <a:pt x="3466" y="4704"/>
                    </a:cubicBezTo>
                    <a:cubicBezTo>
                      <a:pt x="3031" y="4269"/>
                      <a:pt x="2629" y="3817"/>
                      <a:pt x="2244" y="3348"/>
                    </a:cubicBezTo>
                    <a:cubicBezTo>
                      <a:pt x="1859" y="2863"/>
                      <a:pt x="1474" y="2361"/>
                      <a:pt x="1122" y="1858"/>
                    </a:cubicBezTo>
                    <a:lnTo>
                      <a:pt x="1" y="2444"/>
                    </a:lnTo>
                    <a:cubicBezTo>
                      <a:pt x="520" y="3716"/>
                      <a:pt x="1189" y="4905"/>
                      <a:pt x="2010" y="5993"/>
                    </a:cubicBezTo>
                    <a:cubicBezTo>
                      <a:pt x="2227" y="6277"/>
                      <a:pt x="2478" y="6545"/>
                      <a:pt x="2729" y="6813"/>
                    </a:cubicBezTo>
                    <a:cubicBezTo>
                      <a:pt x="3014" y="7098"/>
                      <a:pt x="3332" y="7349"/>
                      <a:pt x="3667" y="7549"/>
                    </a:cubicBezTo>
                    <a:cubicBezTo>
                      <a:pt x="4119" y="7834"/>
                      <a:pt x="4621" y="7985"/>
                      <a:pt x="5140" y="8001"/>
                    </a:cubicBezTo>
                    <a:cubicBezTo>
                      <a:pt x="5441" y="8001"/>
                      <a:pt x="5759" y="7934"/>
                      <a:pt x="6044" y="7817"/>
                    </a:cubicBezTo>
                    <a:cubicBezTo>
                      <a:pt x="6111" y="7801"/>
                      <a:pt x="6177" y="7767"/>
                      <a:pt x="6244" y="7734"/>
                    </a:cubicBezTo>
                    <a:lnTo>
                      <a:pt x="6345" y="7667"/>
                    </a:lnTo>
                    <a:lnTo>
                      <a:pt x="6412" y="7633"/>
                    </a:lnTo>
                    <a:lnTo>
                      <a:pt x="6663" y="7483"/>
                    </a:lnTo>
                    <a:cubicBezTo>
                      <a:pt x="7265" y="7081"/>
                      <a:pt x="7835" y="6629"/>
                      <a:pt x="8337" y="6127"/>
                    </a:cubicBezTo>
                    <a:cubicBezTo>
                      <a:pt x="8839" y="5641"/>
                      <a:pt x="9308" y="5139"/>
                      <a:pt x="9743" y="4603"/>
                    </a:cubicBezTo>
                    <a:cubicBezTo>
                      <a:pt x="10178" y="4085"/>
                      <a:pt x="10580" y="3549"/>
                      <a:pt x="10965" y="2997"/>
                    </a:cubicBezTo>
                    <a:cubicBezTo>
                      <a:pt x="11149" y="2712"/>
                      <a:pt x="11333" y="2444"/>
                      <a:pt x="11517" y="2160"/>
                    </a:cubicBezTo>
                    <a:cubicBezTo>
                      <a:pt x="11701" y="1875"/>
                      <a:pt x="11869" y="1591"/>
                      <a:pt x="12053" y="1273"/>
                    </a:cubicBezTo>
                    <a:lnTo>
                      <a:pt x="984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9"/>
              <p:cNvSpPr/>
              <p:nvPr/>
            </p:nvSpPr>
            <p:spPr>
              <a:xfrm>
                <a:off x="4100147" y="2326813"/>
                <a:ext cx="304524" cy="318146"/>
              </a:xfrm>
              <a:custGeom>
                <a:avLst/>
                <a:gdLst/>
                <a:ahLst/>
                <a:cxnLst/>
                <a:rect l="l" t="t" r="r" b="b"/>
                <a:pathLst>
                  <a:path w="6595" h="6890" extrusionOk="0">
                    <a:moveTo>
                      <a:pt x="4676" y="0"/>
                    </a:moveTo>
                    <a:cubicBezTo>
                      <a:pt x="4040" y="0"/>
                      <a:pt x="3315" y="311"/>
                      <a:pt x="2661" y="964"/>
                    </a:cubicBezTo>
                    <a:cubicBezTo>
                      <a:pt x="1657" y="2018"/>
                      <a:pt x="770" y="3190"/>
                      <a:pt x="0" y="4445"/>
                    </a:cubicBezTo>
                    <a:lnTo>
                      <a:pt x="2929" y="6889"/>
                    </a:lnTo>
                    <a:cubicBezTo>
                      <a:pt x="2929" y="6889"/>
                      <a:pt x="6595" y="3106"/>
                      <a:pt x="6344" y="1516"/>
                    </a:cubicBezTo>
                    <a:cubicBezTo>
                      <a:pt x="6183" y="530"/>
                      <a:pt x="5506" y="0"/>
                      <a:pt x="46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9"/>
              <p:cNvSpPr/>
              <p:nvPr/>
            </p:nvSpPr>
            <p:spPr>
              <a:xfrm>
                <a:off x="3763251" y="2401430"/>
                <a:ext cx="95121" cy="114468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479" extrusionOk="0">
                    <a:moveTo>
                      <a:pt x="955" y="1"/>
                    </a:moveTo>
                    <a:lnTo>
                      <a:pt x="1" y="1591"/>
                    </a:lnTo>
                    <a:cubicBezTo>
                      <a:pt x="1" y="1591"/>
                      <a:pt x="262" y="2478"/>
                      <a:pt x="1141" y="2478"/>
                    </a:cubicBezTo>
                    <a:cubicBezTo>
                      <a:pt x="1258" y="2478"/>
                      <a:pt x="1385" y="2463"/>
                      <a:pt x="1524" y="2428"/>
                    </a:cubicBezTo>
                    <a:lnTo>
                      <a:pt x="2059" y="1591"/>
                    </a:lnTo>
                    <a:lnTo>
                      <a:pt x="955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9"/>
              <p:cNvSpPr/>
              <p:nvPr/>
            </p:nvSpPr>
            <p:spPr>
              <a:xfrm>
                <a:off x="3726257" y="2381344"/>
                <a:ext cx="82746" cy="93551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2026" extrusionOk="0">
                    <a:moveTo>
                      <a:pt x="603" y="0"/>
                    </a:moveTo>
                    <a:lnTo>
                      <a:pt x="1" y="1574"/>
                    </a:lnTo>
                    <a:lnTo>
                      <a:pt x="838" y="2026"/>
                    </a:lnTo>
                    <a:lnTo>
                      <a:pt x="1792" y="436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9"/>
              <p:cNvSpPr/>
              <p:nvPr/>
            </p:nvSpPr>
            <p:spPr>
              <a:xfrm>
                <a:off x="4209117" y="2281655"/>
                <a:ext cx="554192" cy="727349"/>
              </a:xfrm>
              <a:custGeom>
                <a:avLst/>
                <a:gdLst/>
                <a:ahLst/>
                <a:cxnLst/>
                <a:rect l="l" t="t" r="r" b="b"/>
                <a:pathLst>
                  <a:path w="12002" h="15752" extrusionOk="0">
                    <a:moveTo>
                      <a:pt x="8955" y="0"/>
                    </a:moveTo>
                    <a:cubicBezTo>
                      <a:pt x="8738" y="0"/>
                      <a:pt x="8537" y="0"/>
                      <a:pt x="8302" y="17"/>
                    </a:cubicBezTo>
                    <a:cubicBezTo>
                      <a:pt x="8068" y="34"/>
                      <a:pt x="7817" y="50"/>
                      <a:pt x="7583" y="67"/>
                    </a:cubicBezTo>
                    <a:cubicBezTo>
                      <a:pt x="6311" y="151"/>
                      <a:pt x="5038" y="318"/>
                      <a:pt x="3800" y="569"/>
                    </a:cubicBezTo>
                    <a:cubicBezTo>
                      <a:pt x="3649" y="603"/>
                      <a:pt x="3499" y="636"/>
                      <a:pt x="3348" y="670"/>
                    </a:cubicBezTo>
                    <a:cubicBezTo>
                      <a:pt x="3080" y="737"/>
                      <a:pt x="2829" y="820"/>
                      <a:pt x="2578" y="887"/>
                    </a:cubicBezTo>
                    <a:cubicBezTo>
                      <a:pt x="1841" y="1122"/>
                      <a:pt x="1289" y="1356"/>
                      <a:pt x="1289" y="1356"/>
                    </a:cubicBezTo>
                    <a:cubicBezTo>
                      <a:pt x="1289" y="1356"/>
                      <a:pt x="0" y="6645"/>
                      <a:pt x="3097" y="15751"/>
                    </a:cubicBezTo>
                    <a:cubicBezTo>
                      <a:pt x="5775" y="15400"/>
                      <a:pt x="10696" y="14747"/>
                      <a:pt x="12002" y="14579"/>
                    </a:cubicBezTo>
                    <a:cubicBezTo>
                      <a:pt x="11884" y="13291"/>
                      <a:pt x="10361" y="7466"/>
                      <a:pt x="10545" y="1289"/>
                    </a:cubicBezTo>
                    <a:cubicBezTo>
                      <a:pt x="10545" y="586"/>
                      <a:pt x="9976" y="0"/>
                      <a:pt x="9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9"/>
              <p:cNvSpPr/>
              <p:nvPr/>
            </p:nvSpPr>
            <p:spPr>
              <a:xfrm>
                <a:off x="4364909" y="2086108"/>
                <a:ext cx="193566" cy="282360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6115" extrusionOk="0">
                    <a:moveTo>
                      <a:pt x="3255" y="0"/>
                    </a:moveTo>
                    <a:lnTo>
                      <a:pt x="1196" y="2293"/>
                    </a:lnTo>
                    <a:cubicBezTo>
                      <a:pt x="1564" y="3214"/>
                      <a:pt x="1731" y="4218"/>
                      <a:pt x="409" y="4721"/>
                    </a:cubicBezTo>
                    <a:cubicBezTo>
                      <a:pt x="124" y="5230"/>
                      <a:pt x="1" y="6115"/>
                      <a:pt x="1010" y="6115"/>
                    </a:cubicBezTo>
                    <a:cubicBezTo>
                      <a:pt x="1128" y="6115"/>
                      <a:pt x="1262" y="6103"/>
                      <a:pt x="1413" y="6076"/>
                    </a:cubicBezTo>
                    <a:cubicBezTo>
                      <a:pt x="2853" y="5842"/>
                      <a:pt x="3623" y="4972"/>
                      <a:pt x="4192" y="4218"/>
                    </a:cubicBezTo>
                    <a:cubicBezTo>
                      <a:pt x="3238" y="3515"/>
                      <a:pt x="3171" y="1256"/>
                      <a:pt x="325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9"/>
              <p:cNvSpPr/>
              <p:nvPr/>
            </p:nvSpPr>
            <p:spPr>
              <a:xfrm>
                <a:off x="4285628" y="1919744"/>
                <a:ext cx="148683" cy="130906"/>
              </a:xfrm>
              <a:custGeom>
                <a:avLst/>
                <a:gdLst/>
                <a:ahLst/>
                <a:cxnLst/>
                <a:rect l="l" t="t" r="r" b="b"/>
                <a:pathLst>
                  <a:path w="3220" h="2835" extrusionOk="0">
                    <a:moveTo>
                      <a:pt x="1139" y="0"/>
                    </a:moveTo>
                    <a:cubicBezTo>
                      <a:pt x="1065" y="0"/>
                      <a:pt x="992" y="18"/>
                      <a:pt x="921" y="55"/>
                    </a:cubicBezTo>
                    <a:cubicBezTo>
                      <a:pt x="184" y="440"/>
                      <a:pt x="0" y="2783"/>
                      <a:pt x="1674" y="2833"/>
                    </a:cubicBezTo>
                    <a:cubicBezTo>
                      <a:pt x="1691" y="2834"/>
                      <a:pt x="1707" y="2834"/>
                      <a:pt x="1723" y="2834"/>
                    </a:cubicBezTo>
                    <a:cubicBezTo>
                      <a:pt x="3219" y="2834"/>
                      <a:pt x="2091" y="0"/>
                      <a:pt x="1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9"/>
              <p:cNvSpPr/>
              <p:nvPr/>
            </p:nvSpPr>
            <p:spPr>
              <a:xfrm>
                <a:off x="4298741" y="1894210"/>
                <a:ext cx="234246" cy="303462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6572" extrusionOk="0">
                    <a:moveTo>
                      <a:pt x="2775" y="0"/>
                    </a:moveTo>
                    <a:cubicBezTo>
                      <a:pt x="2532" y="0"/>
                      <a:pt x="2284" y="39"/>
                      <a:pt x="2043" y="122"/>
                    </a:cubicBezTo>
                    <a:cubicBezTo>
                      <a:pt x="369" y="691"/>
                      <a:pt x="1" y="3135"/>
                      <a:pt x="269" y="4658"/>
                    </a:cubicBezTo>
                    <a:cubicBezTo>
                      <a:pt x="462" y="5797"/>
                      <a:pt x="1461" y="6571"/>
                      <a:pt x="2496" y="6571"/>
                    </a:cubicBezTo>
                    <a:cubicBezTo>
                      <a:pt x="2983" y="6571"/>
                      <a:pt x="3478" y="6400"/>
                      <a:pt x="3901" y="6014"/>
                    </a:cubicBezTo>
                    <a:cubicBezTo>
                      <a:pt x="4805" y="5211"/>
                      <a:pt x="4822" y="4223"/>
                      <a:pt x="5022" y="2566"/>
                    </a:cubicBezTo>
                    <a:cubicBezTo>
                      <a:pt x="5073" y="2215"/>
                      <a:pt x="5039" y="1863"/>
                      <a:pt x="4922" y="1528"/>
                    </a:cubicBezTo>
                    <a:cubicBezTo>
                      <a:pt x="4603" y="585"/>
                      <a:pt x="3714" y="0"/>
                      <a:pt x="2775" y="0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9"/>
              <p:cNvSpPr/>
              <p:nvPr/>
            </p:nvSpPr>
            <p:spPr>
              <a:xfrm>
                <a:off x="4277871" y="1827581"/>
                <a:ext cx="323133" cy="242373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5249" extrusionOk="0">
                    <a:moveTo>
                      <a:pt x="2346" y="1"/>
                    </a:moveTo>
                    <a:cubicBezTo>
                      <a:pt x="1407" y="1"/>
                      <a:pt x="1892" y="1030"/>
                      <a:pt x="1892" y="1030"/>
                    </a:cubicBezTo>
                    <a:cubicBezTo>
                      <a:pt x="1892" y="1030"/>
                      <a:pt x="1446" y="804"/>
                      <a:pt x="1008" y="804"/>
                    </a:cubicBezTo>
                    <a:cubicBezTo>
                      <a:pt x="636" y="804"/>
                      <a:pt x="269" y="966"/>
                      <a:pt x="185" y="1565"/>
                    </a:cubicBezTo>
                    <a:cubicBezTo>
                      <a:pt x="1" y="2888"/>
                      <a:pt x="3951" y="2904"/>
                      <a:pt x="4420" y="2971"/>
                    </a:cubicBezTo>
                    <a:cubicBezTo>
                      <a:pt x="4288" y="3565"/>
                      <a:pt x="4676" y="5249"/>
                      <a:pt x="5168" y="5249"/>
                    </a:cubicBezTo>
                    <a:cubicBezTo>
                      <a:pt x="5175" y="5249"/>
                      <a:pt x="5183" y="5248"/>
                      <a:pt x="5190" y="5248"/>
                    </a:cubicBezTo>
                    <a:cubicBezTo>
                      <a:pt x="6998" y="4712"/>
                      <a:pt x="6646" y="2285"/>
                      <a:pt x="5675" y="2218"/>
                    </a:cubicBezTo>
                    <a:cubicBezTo>
                      <a:pt x="6043" y="1498"/>
                      <a:pt x="4905" y="678"/>
                      <a:pt x="3047" y="126"/>
                    </a:cubicBezTo>
                    <a:cubicBezTo>
                      <a:pt x="2754" y="38"/>
                      <a:pt x="2524" y="1"/>
                      <a:pt x="2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9"/>
              <p:cNvSpPr/>
              <p:nvPr/>
            </p:nvSpPr>
            <p:spPr>
              <a:xfrm>
                <a:off x="4483484" y="2011122"/>
                <a:ext cx="91242" cy="39018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845" extrusionOk="0">
                    <a:moveTo>
                      <a:pt x="0" y="1"/>
                    </a:moveTo>
                    <a:lnTo>
                      <a:pt x="0" y="838"/>
                    </a:lnTo>
                    <a:lnTo>
                      <a:pt x="1691" y="838"/>
                    </a:lnTo>
                    <a:cubicBezTo>
                      <a:pt x="1701" y="842"/>
                      <a:pt x="1711" y="844"/>
                      <a:pt x="1719" y="844"/>
                    </a:cubicBezTo>
                    <a:cubicBezTo>
                      <a:pt x="1741" y="844"/>
                      <a:pt x="1758" y="833"/>
                      <a:pt x="1758" y="821"/>
                    </a:cubicBezTo>
                    <a:lnTo>
                      <a:pt x="1975" y="218"/>
                    </a:lnTo>
                    <a:cubicBezTo>
                      <a:pt x="1975" y="201"/>
                      <a:pt x="1975" y="185"/>
                      <a:pt x="1975" y="185"/>
                    </a:cubicBezTo>
                    <a:cubicBezTo>
                      <a:pt x="1975" y="151"/>
                      <a:pt x="1942" y="118"/>
                      <a:pt x="19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9"/>
              <p:cNvSpPr/>
              <p:nvPr/>
            </p:nvSpPr>
            <p:spPr>
              <a:xfrm>
                <a:off x="4486347" y="2036610"/>
                <a:ext cx="85285" cy="8930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934" extrusionOk="0">
                    <a:moveTo>
                      <a:pt x="1026" y="1"/>
                    </a:moveTo>
                    <a:cubicBezTo>
                      <a:pt x="474" y="1"/>
                      <a:pt x="139" y="671"/>
                      <a:pt x="56" y="1139"/>
                    </a:cubicBezTo>
                    <a:cubicBezTo>
                      <a:pt x="1" y="1564"/>
                      <a:pt x="204" y="1933"/>
                      <a:pt x="565" y="1933"/>
                    </a:cubicBezTo>
                    <a:cubicBezTo>
                      <a:pt x="644" y="1933"/>
                      <a:pt x="732" y="1915"/>
                      <a:pt x="825" y="1876"/>
                    </a:cubicBezTo>
                    <a:cubicBezTo>
                      <a:pt x="1210" y="1708"/>
                      <a:pt x="1512" y="1407"/>
                      <a:pt x="1662" y="1005"/>
                    </a:cubicBezTo>
                    <a:cubicBezTo>
                      <a:pt x="1847" y="537"/>
                      <a:pt x="1579" y="1"/>
                      <a:pt x="1026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9"/>
              <p:cNvSpPr/>
              <p:nvPr/>
            </p:nvSpPr>
            <p:spPr>
              <a:xfrm>
                <a:off x="3852007" y="2969507"/>
                <a:ext cx="770661" cy="1177185"/>
              </a:xfrm>
              <a:custGeom>
                <a:avLst/>
                <a:gdLst/>
                <a:ahLst/>
                <a:cxnLst/>
                <a:rect l="l" t="t" r="r" b="b"/>
                <a:pathLst>
                  <a:path w="16690" h="25494" extrusionOk="0">
                    <a:moveTo>
                      <a:pt x="16689" y="0"/>
                    </a:moveTo>
                    <a:lnTo>
                      <a:pt x="10831" y="770"/>
                    </a:lnTo>
                    <a:cubicBezTo>
                      <a:pt x="10831" y="770"/>
                      <a:pt x="1" y="7198"/>
                      <a:pt x="68" y="12337"/>
                    </a:cubicBezTo>
                    <a:cubicBezTo>
                      <a:pt x="135" y="17660"/>
                      <a:pt x="3265" y="25443"/>
                      <a:pt x="3265" y="25443"/>
                    </a:cubicBezTo>
                    <a:lnTo>
                      <a:pt x="6111" y="25493"/>
                    </a:lnTo>
                    <a:cubicBezTo>
                      <a:pt x="6111" y="25493"/>
                      <a:pt x="4855" y="14714"/>
                      <a:pt x="4571" y="11952"/>
                    </a:cubicBezTo>
                    <a:cubicBezTo>
                      <a:pt x="6177" y="11065"/>
                      <a:pt x="11584" y="7600"/>
                      <a:pt x="16187" y="4604"/>
                    </a:cubicBezTo>
                    <a:cubicBezTo>
                      <a:pt x="16438" y="3064"/>
                      <a:pt x="16606" y="1540"/>
                      <a:pt x="166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9"/>
              <p:cNvSpPr/>
              <p:nvPr/>
            </p:nvSpPr>
            <p:spPr>
              <a:xfrm>
                <a:off x="4468801" y="2951730"/>
                <a:ext cx="751313" cy="1198057"/>
              </a:xfrm>
              <a:custGeom>
                <a:avLst/>
                <a:gdLst/>
                <a:ahLst/>
                <a:cxnLst/>
                <a:rect l="l" t="t" r="r" b="b"/>
                <a:pathLst>
                  <a:path w="16271" h="25946" extrusionOk="0">
                    <a:moveTo>
                      <a:pt x="6378" y="0"/>
                    </a:moveTo>
                    <a:lnTo>
                      <a:pt x="0" y="837"/>
                    </a:lnTo>
                    <a:cubicBezTo>
                      <a:pt x="0" y="837"/>
                      <a:pt x="703" y="10981"/>
                      <a:pt x="3181" y="15216"/>
                    </a:cubicBezTo>
                    <a:cubicBezTo>
                      <a:pt x="5909" y="19869"/>
                      <a:pt x="13743" y="25945"/>
                      <a:pt x="13743" y="25945"/>
                    </a:cubicBezTo>
                    <a:lnTo>
                      <a:pt x="16270" y="24774"/>
                    </a:lnTo>
                    <a:cubicBezTo>
                      <a:pt x="16270" y="24774"/>
                      <a:pt x="11081" y="18497"/>
                      <a:pt x="8236" y="14094"/>
                    </a:cubicBezTo>
                    <a:cubicBezTo>
                      <a:pt x="5005" y="9056"/>
                      <a:pt x="7097" y="4202"/>
                      <a:pt x="63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9"/>
              <p:cNvSpPr/>
              <p:nvPr/>
            </p:nvSpPr>
            <p:spPr>
              <a:xfrm>
                <a:off x="5063893" y="4060827"/>
                <a:ext cx="170894" cy="112898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2445" extrusionOk="0">
                    <a:moveTo>
                      <a:pt x="3198" y="0"/>
                    </a:moveTo>
                    <a:lnTo>
                      <a:pt x="1" y="1607"/>
                    </a:lnTo>
                    <a:lnTo>
                      <a:pt x="871" y="2444"/>
                    </a:lnTo>
                    <a:lnTo>
                      <a:pt x="3700" y="954"/>
                    </a:lnTo>
                    <a:lnTo>
                      <a:pt x="31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9"/>
              <p:cNvSpPr/>
              <p:nvPr/>
            </p:nvSpPr>
            <p:spPr>
              <a:xfrm>
                <a:off x="3971044" y="4092502"/>
                <a:ext cx="174726" cy="56472"/>
              </a:xfrm>
              <a:custGeom>
                <a:avLst/>
                <a:gdLst/>
                <a:ahLst/>
                <a:cxnLst/>
                <a:rect l="l" t="t" r="r" b="b"/>
                <a:pathLst>
                  <a:path w="3784" h="1223" extrusionOk="0">
                    <a:moveTo>
                      <a:pt x="1" y="1"/>
                    </a:moveTo>
                    <a:lnTo>
                      <a:pt x="386" y="1172"/>
                    </a:lnTo>
                    <a:lnTo>
                      <a:pt x="3767" y="1222"/>
                    </a:lnTo>
                    <a:lnTo>
                      <a:pt x="3784" y="1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9"/>
              <p:cNvSpPr/>
              <p:nvPr/>
            </p:nvSpPr>
            <p:spPr>
              <a:xfrm>
                <a:off x="4398478" y="2015786"/>
                <a:ext cx="15469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88" extrusionOk="0">
                    <a:moveTo>
                      <a:pt x="184" y="0"/>
                    </a:moveTo>
                    <a:cubicBezTo>
                      <a:pt x="84" y="0"/>
                      <a:pt x="0" y="100"/>
                      <a:pt x="0" y="234"/>
                    </a:cubicBezTo>
                    <a:cubicBezTo>
                      <a:pt x="0" y="368"/>
                      <a:pt x="67" y="485"/>
                      <a:pt x="151" y="485"/>
                    </a:cubicBezTo>
                    <a:cubicBezTo>
                      <a:pt x="156" y="487"/>
                      <a:pt x="162" y="487"/>
                      <a:pt x="167" y="487"/>
                    </a:cubicBezTo>
                    <a:cubicBezTo>
                      <a:pt x="245" y="487"/>
                      <a:pt x="318" y="376"/>
                      <a:pt x="318" y="251"/>
                    </a:cubicBezTo>
                    <a:cubicBezTo>
                      <a:pt x="335" y="117"/>
                      <a:pt x="268" y="0"/>
                      <a:pt x="18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9"/>
              <p:cNvSpPr/>
              <p:nvPr/>
            </p:nvSpPr>
            <p:spPr>
              <a:xfrm>
                <a:off x="4327369" y="2011815"/>
                <a:ext cx="16254" cy="22533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88" extrusionOk="0">
                    <a:moveTo>
                      <a:pt x="168" y="1"/>
                    </a:moveTo>
                    <a:cubicBezTo>
                      <a:pt x="90" y="1"/>
                      <a:pt x="17" y="111"/>
                      <a:pt x="17" y="237"/>
                    </a:cubicBezTo>
                    <a:cubicBezTo>
                      <a:pt x="0" y="371"/>
                      <a:pt x="67" y="488"/>
                      <a:pt x="168" y="488"/>
                    </a:cubicBezTo>
                    <a:cubicBezTo>
                      <a:pt x="251" y="488"/>
                      <a:pt x="335" y="387"/>
                      <a:pt x="335" y="253"/>
                    </a:cubicBezTo>
                    <a:cubicBezTo>
                      <a:pt x="352" y="120"/>
                      <a:pt x="285" y="2"/>
                      <a:pt x="184" y="2"/>
                    </a:cubicBezTo>
                    <a:cubicBezTo>
                      <a:pt x="179" y="1"/>
                      <a:pt x="174" y="1"/>
                      <a:pt x="16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9"/>
              <p:cNvSpPr/>
              <p:nvPr/>
            </p:nvSpPr>
            <p:spPr>
              <a:xfrm>
                <a:off x="4331987" y="2028114"/>
                <a:ext cx="33292" cy="59566"/>
              </a:xfrm>
              <a:custGeom>
                <a:avLst/>
                <a:gdLst/>
                <a:ahLst/>
                <a:cxnLst/>
                <a:rect l="l" t="t" r="r" b="b"/>
                <a:pathLst>
                  <a:path w="721" h="1290" extrusionOk="0">
                    <a:moveTo>
                      <a:pt x="720" y="1"/>
                    </a:moveTo>
                    <a:cubicBezTo>
                      <a:pt x="536" y="403"/>
                      <a:pt x="285" y="771"/>
                      <a:pt x="1" y="1106"/>
                    </a:cubicBezTo>
                    <a:cubicBezTo>
                      <a:pt x="144" y="1223"/>
                      <a:pt x="318" y="1289"/>
                      <a:pt x="490" y="1289"/>
                    </a:cubicBezTo>
                    <a:cubicBezTo>
                      <a:pt x="540" y="1289"/>
                      <a:pt x="588" y="1284"/>
                      <a:pt x="637" y="1273"/>
                    </a:cubicBezTo>
                    <a:lnTo>
                      <a:pt x="720" y="1"/>
                    </a:lnTo>
                    <a:close/>
                  </a:path>
                </a:pathLst>
              </a:custGeom>
              <a:solidFill>
                <a:srgbClr val="A027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9"/>
              <p:cNvSpPr/>
              <p:nvPr/>
            </p:nvSpPr>
            <p:spPr>
              <a:xfrm>
                <a:off x="4376822" y="2083800"/>
                <a:ext cx="47191" cy="21656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69" extrusionOk="0">
                    <a:moveTo>
                      <a:pt x="1005" y="0"/>
                    </a:moveTo>
                    <a:cubicBezTo>
                      <a:pt x="988" y="0"/>
                      <a:pt x="955" y="0"/>
                      <a:pt x="938" y="17"/>
                    </a:cubicBezTo>
                    <a:cubicBezTo>
                      <a:pt x="740" y="245"/>
                      <a:pt x="447" y="390"/>
                      <a:pt x="144" y="390"/>
                    </a:cubicBezTo>
                    <a:cubicBezTo>
                      <a:pt x="113" y="390"/>
                      <a:pt x="82" y="388"/>
                      <a:pt x="51" y="385"/>
                    </a:cubicBezTo>
                    <a:cubicBezTo>
                      <a:pt x="34" y="385"/>
                      <a:pt x="0" y="402"/>
                      <a:pt x="0" y="419"/>
                    </a:cubicBezTo>
                    <a:cubicBezTo>
                      <a:pt x="0" y="452"/>
                      <a:pt x="34" y="469"/>
                      <a:pt x="51" y="469"/>
                    </a:cubicBezTo>
                    <a:lnTo>
                      <a:pt x="218" y="469"/>
                    </a:lnTo>
                    <a:cubicBezTo>
                      <a:pt x="519" y="452"/>
                      <a:pt x="821" y="301"/>
                      <a:pt x="1005" y="67"/>
                    </a:cubicBezTo>
                    <a:cubicBezTo>
                      <a:pt x="1021" y="50"/>
                      <a:pt x="1021" y="17"/>
                      <a:pt x="100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9"/>
              <p:cNvSpPr/>
              <p:nvPr/>
            </p:nvSpPr>
            <p:spPr>
              <a:xfrm>
                <a:off x="4406189" y="1987943"/>
                <a:ext cx="33292" cy="2244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486" extrusionOk="0">
                    <a:moveTo>
                      <a:pt x="67" y="0"/>
                    </a:moveTo>
                    <a:cubicBezTo>
                      <a:pt x="34" y="0"/>
                      <a:pt x="0" y="34"/>
                      <a:pt x="0" y="67"/>
                    </a:cubicBezTo>
                    <a:cubicBezTo>
                      <a:pt x="0" y="118"/>
                      <a:pt x="34" y="151"/>
                      <a:pt x="84" y="151"/>
                    </a:cubicBezTo>
                    <a:cubicBezTo>
                      <a:pt x="285" y="168"/>
                      <a:pt x="469" y="268"/>
                      <a:pt x="570" y="452"/>
                    </a:cubicBezTo>
                    <a:cubicBezTo>
                      <a:pt x="586" y="469"/>
                      <a:pt x="620" y="486"/>
                      <a:pt x="637" y="486"/>
                    </a:cubicBezTo>
                    <a:cubicBezTo>
                      <a:pt x="653" y="486"/>
                      <a:pt x="670" y="469"/>
                      <a:pt x="687" y="469"/>
                    </a:cubicBezTo>
                    <a:cubicBezTo>
                      <a:pt x="720" y="452"/>
                      <a:pt x="720" y="402"/>
                      <a:pt x="703" y="352"/>
                    </a:cubicBezTo>
                    <a:cubicBezTo>
                      <a:pt x="570" y="134"/>
                      <a:pt x="335" y="0"/>
                      <a:pt x="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9"/>
              <p:cNvSpPr/>
              <p:nvPr/>
            </p:nvSpPr>
            <p:spPr>
              <a:xfrm>
                <a:off x="4311116" y="1981848"/>
                <a:ext cx="36386" cy="16946"/>
              </a:xfrm>
              <a:custGeom>
                <a:avLst/>
                <a:gdLst/>
                <a:ahLst/>
                <a:cxnLst/>
                <a:rect l="l" t="t" r="r" b="b"/>
                <a:pathLst>
                  <a:path w="788" h="367" extrusionOk="0">
                    <a:moveTo>
                      <a:pt x="573" y="1"/>
                    </a:moveTo>
                    <a:cubicBezTo>
                      <a:pt x="369" y="1"/>
                      <a:pt x="169" y="81"/>
                      <a:pt x="34" y="216"/>
                    </a:cubicBezTo>
                    <a:cubicBezTo>
                      <a:pt x="1" y="250"/>
                      <a:pt x="1" y="300"/>
                      <a:pt x="34" y="333"/>
                    </a:cubicBezTo>
                    <a:cubicBezTo>
                      <a:pt x="34" y="350"/>
                      <a:pt x="51" y="350"/>
                      <a:pt x="68" y="367"/>
                    </a:cubicBezTo>
                    <a:cubicBezTo>
                      <a:pt x="84" y="367"/>
                      <a:pt x="118" y="367"/>
                      <a:pt x="135" y="350"/>
                    </a:cubicBezTo>
                    <a:cubicBezTo>
                      <a:pt x="260" y="225"/>
                      <a:pt x="420" y="157"/>
                      <a:pt x="585" y="157"/>
                    </a:cubicBezTo>
                    <a:cubicBezTo>
                      <a:pt x="619" y="157"/>
                      <a:pt x="653" y="160"/>
                      <a:pt x="687" y="166"/>
                    </a:cubicBezTo>
                    <a:cubicBezTo>
                      <a:pt x="693" y="169"/>
                      <a:pt x="700" y="170"/>
                      <a:pt x="707" y="170"/>
                    </a:cubicBezTo>
                    <a:cubicBezTo>
                      <a:pt x="737" y="170"/>
                      <a:pt x="771" y="143"/>
                      <a:pt x="771" y="116"/>
                    </a:cubicBezTo>
                    <a:cubicBezTo>
                      <a:pt x="787" y="66"/>
                      <a:pt x="754" y="15"/>
                      <a:pt x="720" y="15"/>
                    </a:cubicBezTo>
                    <a:cubicBezTo>
                      <a:pt x="672" y="6"/>
                      <a:pt x="622" y="1"/>
                      <a:pt x="57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9"/>
              <p:cNvSpPr/>
              <p:nvPr/>
            </p:nvSpPr>
            <p:spPr>
              <a:xfrm>
                <a:off x="4626439" y="2304049"/>
                <a:ext cx="429797" cy="364090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7885" extrusionOk="0">
                    <a:moveTo>
                      <a:pt x="821" y="1"/>
                    </a:moveTo>
                    <a:lnTo>
                      <a:pt x="1" y="2411"/>
                    </a:lnTo>
                    <a:lnTo>
                      <a:pt x="2763" y="3398"/>
                    </a:lnTo>
                    <a:cubicBezTo>
                      <a:pt x="3683" y="3733"/>
                      <a:pt x="4621" y="4068"/>
                      <a:pt x="5525" y="4436"/>
                    </a:cubicBezTo>
                    <a:cubicBezTo>
                      <a:pt x="5742" y="4520"/>
                      <a:pt x="5977" y="4604"/>
                      <a:pt x="6194" y="4704"/>
                    </a:cubicBezTo>
                    <a:lnTo>
                      <a:pt x="6512" y="4821"/>
                    </a:lnTo>
                    <a:cubicBezTo>
                      <a:pt x="6613" y="4871"/>
                      <a:pt x="6696" y="4905"/>
                      <a:pt x="6763" y="4938"/>
                    </a:cubicBezTo>
                    <a:cubicBezTo>
                      <a:pt x="6897" y="4989"/>
                      <a:pt x="7014" y="5072"/>
                      <a:pt x="7132" y="5156"/>
                    </a:cubicBezTo>
                    <a:cubicBezTo>
                      <a:pt x="7199" y="5206"/>
                      <a:pt x="7232" y="5206"/>
                      <a:pt x="7232" y="5206"/>
                    </a:cubicBezTo>
                    <a:cubicBezTo>
                      <a:pt x="7249" y="5206"/>
                      <a:pt x="7282" y="5256"/>
                      <a:pt x="7249" y="5390"/>
                    </a:cubicBezTo>
                    <a:cubicBezTo>
                      <a:pt x="7199" y="5558"/>
                      <a:pt x="7115" y="5708"/>
                      <a:pt x="7014" y="5842"/>
                    </a:cubicBezTo>
                    <a:cubicBezTo>
                      <a:pt x="6763" y="6177"/>
                      <a:pt x="6462" y="6495"/>
                      <a:pt x="6144" y="6796"/>
                    </a:cubicBezTo>
                    <a:lnTo>
                      <a:pt x="6763" y="7884"/>
                    </a:lnTo>
                    <a:cubicBezTo>
                      <a:pt x="7031" y="7784"/>
                      <a:pt x="7282" y="7667"/>
                      <a:pt x="7533" y="7533"/>
                    </a:cubicBezTo>
                    <a:cubicBezTo>
                      <a:pt x="7784" y="7382"/>
                      <a:pt x="8035" y="7215"/>
                      <a:pt x="8253" y="7031"/>
                    </a:cubicBezTo>
                    <a:cubicBezTo>
                      <a:pt x="8504" y="6813"/>
                      <a:pt x="8722" y="6562"/>
                      <a:pt x="8906" y="6277"/>
                    </a:cubicBezTo>
                    <a:cubicBezTo>
                      <a:pt x="9023" y="6110"/>
                      <a:pt x="9107" y="5926"/>
                      <a:pt x="9157" y="5725"/>
                    </a:cubicBezTo>
                    <a:cubicBezTo>
                      <a:pt x="9308" y="5256"/>
                      <a:pt x="9274" y="4754"/>
                      <a:pt x="9073" y="4319"/>
                    </a:cubicBezTo>
                    <a:cubicBezTo>
                      <a:pt x="8990" y="4101"/>
                      <a:pt x="8872" y="3917"/>
                      <a:pt x="8738" y="3750"/>
                    </a:cubicBezTo>
                    <a:cubicBezTo>
                      <a:pt x="8504" y="3465"/>
                      <a:pt x="8236" y="3231"/>
                      <a:pt x="7935" y="3030"/>
                    </a:cubicBezTo>
                    <a:cubicBezTo>
                      <a:pt x="7801" y="2947"/>
                      <a:pt x="7667" y="2863"/>
                      <a:pt x="7533" y="2796"/>
                    </a:cubicBezTo>
                    <a:lnTo>
                      <a:pt x="7433" y="2729"/>
                    </a:lnTo>
                    <a:lnTo>
                      <a:pt x="7332" y="2695"/>
                    </a:lnTo>
                    <a:lnTo>
                      <a:pt x="7165" y="2595"/>
                    </a:lnTo>
                    <a:cubicBezTo>
                      <a:pt x="6931" y="2478"/>
                      <a:pt x="6713" y="2377"/>
                      <a:pt x="6479" y="2260"/>
                    </a:cubicBezTo>
                    <a:cubicBezTo>
                      <a:pt x="5558" y="1825"/>
                      <a:pt x="4621" y="1423"/>
                      <a:pt x="3683" y="1038"/>
                    </a:cubicBezTo>
                    <a:cubicBezTo>
                      <a:pt x="2729" y="670"/>
                      <a:pt x="1792" y="319"/>
                      <a:pt x="821" y="1"/>
                    </a:cubicBez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9"/>
              <p:cNvSpPr/>
              <p:nvPr/>
            </p:nvSpPr>
            <p:spPr>
              <a:xfrm>
                <a:off x="4536815" y="2276945"/>
                <a:ext cx="342434" cy="245097"/>
              </a:xfrm>
              <a:custGeom>
                <a:avLst/>
                <a:gdLst/>
                <a:ahLst/>
                <a:cxnLst/>
                <a:rect l="l" t="t" r="r" b="b"/>
                <a:pathLst>
                  <a:path w="7416" h="5308" extrusionOk="0">
                    <a:moveTo>
                      <a:pt x="2461" y="0"/>
                    </a:moveTo>
                    <a:cubicBezTo>
                      <a:pt x="2166" y="0"/>
                      <a:pt x="1908" y="46"/>
                      <a:pt x="1708" y="152"/>
                    </a:cubicBezTo>
                    <a:cubicBezTo>
                      <a:pt x="0" y="1073"/>
                      <a:pt x="17" y="2747"/>
                      <a:pt x="2042" y="3734"/>
                    </a:cubicBezTo>
                    <a:cubicBezTo>
                      <a:pt x="3348" y="4354"/>
                      <a:pt x="4670" y="4873"/>
                      <a:pt x="6043" y="5308"/>
                    </a:cubicBezTo>
                    <a:lnTo>
                      <a:pt x="7415" y="1692"/>
                    </a:lnTo>
                    <a:cubicBezTo>
                      <a:pt x="7415" y="1692"/>
                      <a:pt x="4254" y="0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9"/>
              <p:cNvSpPr/>
              <p:nvPr/>
            </p:nvSpPr>
            <p:spPr>
              <a:xfrm>
                <a:off x="4852138" y="2611660"/>
                <a:ext cx="105925" cy="102832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2227" extrusionOk="0">
                    <a:moveTo>
                      <a:pt x="1541" y="0"/>
                    </a:moveTo>
                    <a:lnTo>
                      <a:pt x="1" y="687"/>
                    </a:lnTo>
                    <a:lnTo>
                      <a:pt x="1139" y="2227"/>
                    </a:lnTo>
                    <a:cubicBezTo>
                      <a:pt x="1139" y="2227"/>
                      <a:pt x="2227" y="1540"/>
                      <a:pt x="2294" y="888"/>
                    </a:cubicBezTo>
                    <a:lnTo>
                      <a:pt x="1541" y="0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9"/>
              <p:cNvSpPr/>
              <p:nvPr/>
            </p:nvSpPr>
            <p:spPr>
              <a:xfrm>
                <a:off x="4801246" y="2641681"/>
                <a:ext cx="104402" cy="103617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2244" extrusionOk="0">
                    <a:moveTo>
                      <a:pt x="1122" y="1"/>
                    </a:moveTo>
                    <a:lnTo>
                      <a:pt x="0" y="1273"/>
                    </a:lnTo>
                    <a:lnTo>
                      <a:pt x="1674" y="2244"/>
                    </a:lnTo>
                    <a:lnTo>
                      <a:pt x="2260" y="1541"/>
                    </a:lnTo>
                    <a:lnTo>
                      <a:pt x="1122" y="1"/>
                    </a:lnTo>
                    <a:close/>
                  </a:path>
                </a:pathLst>
              </a:custGeom>
              <a:solidFill>
                <a:srgbClr val="B55B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9"/>
              <p:cNvSpPr/>
              <p:nvPr/>
            </p:nvSpPr>
            <p:spPr>
              <a:xfrm>
                <a:off x="4277871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70" y="0"/>
                    </a:moveTo>
                    <a:cubicBezTo>
                      <a:pt x="202" y="34"/>
                      <a:pt x="1" y="285"/>
                      <a:pt x="34" y="553"/>
                    </a:cubicBezTo>
                    <a:lnTo>
                      <a:pt x="135" y="1524"/>
                    </a:lnTo>
                    <a:cubicBezTo>
                      <a:pt x="168" y="1842"/>
                      <a:pt x="436" y="2076"/>
                      <a:pt x="754" y="2093"/>
                    </a:cubicBezTo>
                    <a:lnTo>
                      <a:pt x="4152" y="2093"/>
                    </a:lnTo>
                    <a:cubicBezTo>
                      <a:pt x="4169" y="2093"/>
                      <a:pt x="4186" y="2093"/>
                      <a:pt x="4202" y="2076"/>
                    </a:cubicBezTo>
                    <a:cubicBezTo>
                      <a:pt x="4487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4" y="251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9"/>
              <p:cNvSpPr/>
              <p:nvPr/>
            </p:nvSpPr>
            <p:spPr>
              <a:xfrm>
                <a:off x="4255476" y="1982540"/>
                <a:ext cx="215683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2093" extrusionOk="0">
                    <a:moveTo>
                      <a:pt x="469" y="0"/>
                    </a:moveTo>
                    <a:cubicBezTo>
                      <a:pt x="201" y="34"/>
                      <a:pt x="0" y="285"/>
                      <a:pt x="34" y="553"/>
                    </a:cubicBezTo>
                    <a:lnTo>
                      <a:pt x="134" y="1524"/>
                    </a:lnTo>
                    <a:cubicBezTo>
                      <a:pt x="168" y="1842"/>
                      <a:pt x="419" y="2076"/>
                      <a:pt x="737" y="2093"/>
                    </a:cubicBezTo>
                    <a:lnTo>
                      <a:pt x="4135" y="2093"/>
                    </a:lnTo>
                    <a:cubicBezTo>
                      <a:pt x="4152" y="2093"/>
                      <a:pt x="4185" y="2076"/>
                      <a:pt x="4202" y="2076"/>
                    </a:cubicBezTo>
                    <a:cubicBezTo>
                      <a:pt x="4470" y="2042"/>
                      <a:pt x="4671" y="1808"/>
                      <a:pt x="4637" y="1524"/>
                    </a:cubicBezTo>
                    <a:lnTo>
                      <a:pt x="4537" y="553"/>
                    </a:lnTo>
                    <a:cubicBezTo>
                      <a:pt x="4503" y="235"/>
                      <a:pt x="4252" y="0"/>
                      <a:pt x="39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9"/>
              <p:cNvSpPr/>
              <p:nvPr/>
            </p:nvSpPr>
            <p:spPr>
              <a:xfrm>
                <a:off x="4290245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1" y="0"/>
                    </a:moveTo>
                    <a:lnTo>
                      <a:pt x="202" y="2093"/>
                    </a:lnTo>
                    <a:lnTo>
                      <a:pt x="369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9"/>
              <p:cNvSpPr/>
              <p:nvPr/>
            </p:nvSpPr>
            <p:spPr>
              <a:xfrm>
                <a:off x="4419348" y="1982540"/>
                <a:ext cx="17039" cy="96644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093" extrusionOk="0">
                    <a:moveTo>
                      <a:pt x="0" y="0"/>
                    </a:moveTo>
                    <a:lnTo>
                      <a:pt x="201" y="2093"/>
                    </a:lnTo>
                    <a:lnTo>
                      <a:pt x="368" y="2093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9"/>
              <p:cNvSpPr/>
              <p:nvPr/>
            </p:nvSpPr>
            <p:spPr>
              <a:xfrm>
                <a:off x="4403095" y="1982540"/>
                <a:ext cx="24796" cy="932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202" extrusionOk="0">
                    <a:moveTo>
                      <a:pt x="51" y="0"/>
                    </a:moveTo>
                    <a:cubicBezTo>
                      <a:pt x="17" y="51"/>
                      <a:pt x="1" y="84"/>
                      <a:pt x="1" y="101"/>
                    </a:cubicBezTo>
                    <a:cubicBezTo>
                      <a:pt x="1" y="134"/>
                      <a:pt x="17" y="151"/>
                      <a:pt x="51" y="201"/>
                    </a:cubicBezTo>
                    <a:lnTo>
                      <a:pt x="486" y="201"/>
                    </a:lnTo>
                    <a:cubicBezTo>
                      <a:pt x="519" y="151"/>
                      <a:pt x="536" y="134"/>
                      <a:pt x="536" y="101"/>
                    </a:cubicBezTo>
                    <a:cubicBezTo>
                      <a:pt x="536" y="84"/>
                      <a:pt x="519" y="51"/>
                      <a:pt x="4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9"/>
              <p:cNvSpPr/>
              <p:nvPr/>
            </p:nvSpPr>
            <p:spPr>
              <a:xfrm>
                <a:off x="4259355" y="1982540"/>
                <a:ext cx="122133" cy="3634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787" extrusionOk="0">
                    <a:moveTo>
                      <a:pt x="402" y="0"/>
                    </a:moveTo>
                    <a:cubicBezTo>
                      <a:pt x="385" y="67"/>
                      <a:pt x="368" y="67"/>
                      <a:pt x="368" y="67"/>
                    </a:cubicBezTo>
                    <a:cubicBezTo>
                      <a:pt x="151" y="84"/>
                      <a:pt x="0" y="268"/>
                      <a:pt x="17" y="486"/>
                    </a:cubicBezTo>
                    <a:lnTo>
                      <a:pt x="34" y="737"/>
                    </a:lnTo>
                    <a:cubicBezTo>
                      <a:pt x="50" y="770"/>
                      <a:pt x="67" y="787"/>
                      <a:pt x="84" y="787"/>
                    </a:cubicBezTo>
                    <a:lnTo>
                      <a:pt x="101" y="787"/>
                    </a:lnTo>
                    <a:cubicBezTo>
                      <a:pt x="117" y="787"/>
                      <a:pt x="151" y="770"/>
                      <a:pt x="134" y="737"/>
                    </a:cubicBezTo>
                    <a:lnTo>
                      <a:pt x="117" y="486"/>
                    </a:lnTo>
                    <a:lnTo>
                      <a:pt x="117" y="436"/>
                    </a:lnTo>
                    <a:cubicBezTo>
                      <a:pt x="117" y="302"/>
                      <a:pt x="222" y="195"/>
                      <a:pt x="350" y="195"/>
                    </a:cubicBezTo>
                    <a:cubicBezTo>
                      <a:pt x="367" y="195"/>
                      <a:pt x="384" y="197"/>
                      <a:pt x="402" y="201"/>
                    </a:cubicBezTo>
                    <a:lnTo>
                      <a:pt x="2595" y="201"/>
                    </a:lnTo>
                    <a:cubicBezTo>
                      <a:pt x="2628" y="168"/>
                      <a:pt x="2645" y="151"/>
                      <a:pt x="2645" y="117"/>
                    </a:cubicBezTo>
                    <a:cubicBezTo>
                      <a:pt x="2645" y="84"/>
                      <a:pt x="2628" y="67"/>
                      <a:pt x="2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9"/>
              <p:cNvSpPr/>
              <p:nvPr/>
            </p:nvSpPr>
            <p:spPr>
              <a:xfrm>
                <a:off x="4310331" y="2001102"/>
                <a:ext cx="102093" cy="20132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436" extrusionOk="0">
                    <a:moveTo>
                      <a:pt x="135" y="0"/>
                    </a:moveTo>
                    <a:cubicBezTo>
                      <a:pt x="51" y="0"/>
                      <a:pt x="1" y="84"/>
                      <a:pt x="1" y="167"/>
                    </a:cubicBezTo>
                    <a:cubicBezTo>
                      <a:pt x="18" y="251"/>
                      <a:pt x="85" y="335"/>
                      <a:pt x="185" y="435"/>
                    </a:cubicBezTo>
                    <a:lnTo>
                      <a:pt x="2043" y="435"/>
                    </a:lnTo>
                    <a:cubicBezTo>
                      <a:pt x="2060" y="335"/>
                      <a:pt x="2060" y="335"/>
                      <a:pt x="2076" y="335"/>
                    </a:cubicBezTo>
                    <a:cubicBezTo>
                      <a:pt x="2160" y="318"/>
                      <a:pt x="2210" y="251"/>
                      <a:pt x="2210" y="167"/>
                    </a:cubicBezTo>
                    <a:cubicBezTo>
                      <a:pt x="2195" y="77"/>
                      <a:pt x="2127" y="14"/>
                      <a:pt x="2040" y="14"/>
                    </a:cubicBezTo>
                    <a:cubicBezTo>
                      <a:pt x="2030" y="14"/>
                      <a:pt x="2020" y="15"/>
                      <a:pt x="2010" y="17"/>
                    </a:cubicBezTo>
                    <a:lnTo>
                      <a:pt x="152" y="17"/>
                    </a:lnTo>
                    <a:cubicBezTo>
                      <a:pt x="152" y="0"/>
                      <a:pt x="135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9"/>
              <p:cNvSpPr/>
              <p:nvPr/>
            </p:nvSpPr>
            <p:spPr>
              <a:xfrm>
                <a:off x="4345146" y="2003411"/>
                <a:ext cx="32507" cy="10066"/>
              </a:xfrm>
              <a:custGeom>
                <a:avLst/>
                <a:gdLst/>
                <a:ahLst/>
                <a:cxnLst/>
                <a:rect l="l" t="t" r="r" b="b"/>
                <a:pathLst>
                  <a:path w="704" h="218" extrusionOk="0">
                    <a:moveTo>
                      <a:pt x="335" y="0"/>
                    </a:moveTo>
                    <a:cubicBezTo>
                      <a:pt x="151" y="0"/>
                      <a:pt x="0" y="50"/>
                      <a:pt x="0" y="117"/>
                    </a:cubicBezTo>
                    <a:cubicBezTo>
                      <a:pt x="17" y="168"/>
                      <a:pt x="168" y="218"/>
                      <a:pt x="352" y="218"/>
                    </a:cubicBezTo>
                    <a:cubicBezTo>
                      <a:pt x="553" y="218"/>
                      <a:pt x="703" y="168"/>
                      <a:pt x="703" y="117"/>
                    </a:cubicBezTo>
                    <a:cubicBezTo>
                      <a:pt x="686" y="50"/>
                      <a:pt x="519" y="0"/>
                      <a:pt x="3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9"/>
              <p:cNvSpPr/>
              <p:nvPr/>
            </p:nvSpPr>
            <p:spPr>
              <a:xfrm>
                <a:off x="4298003" y="2871988"/>
                <a:ext cx="510926" cy="194304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4208" extrusionOk="0">
                    <a:moveTo>
                      <a:pt x="10223" y="0"/>
                    </a:moveTo>
                    <a:cubicBezTo>
                      <a:pt x="10202" y="0"/>
                      <a:pt x="10181" y="1"/>
                      <a:pt x="10160" y="3"/>
                    </a:cubicBezTo>
                    <a:lnTo>
                      <a:pt x="603" y="857"/>
                    </a:lnTo>
                    <a:cubicBezTo>
                      <a:pt x="251" y="891"/>
                      <a:pt x="0" y="1192"/>
                      <a:pt x="34" y="1527"/>
                    </a:cubicBezTo>
                    <a:lnTo>
                      <a:pt x="218" y="3636"/>
                    </a:lnTo>
                    <a:cubicBezTo>
                      <a:pt x="249" y="3966"/>
                      <a:pt x="517" y="4208"/>
                      <a:pt x="841" y="4208"/>
                    </a:cubicBezTo>
                    <a:cubicBezTo>
                      <a:pt x="862" y="4208"/>
                      <a:pt x="883" y="4207"/>
                      <a:pt x="904" y="4205"/>
                    </a:cubicBezTo>
                    <a:lnTo>
                      <a:pt x="10462" y="3351"/>
                    </a:lnTo>
                    <a:cubicBezTo>
                      <a:pt x="10813" y="3318"/>
                      <a:pt x="11064" y="3016"/>
                      <a:pt x="11031" y="2665"/>
                    </a:cubicBezTo>
                    <a:lnTo>
                      <a:pt x="10847" y="556"/>
                    </a:lnTo>
                    <a:cubicBezTo>
                      <a:pt x="10815" y="241"/>
                      <a:pt x="10547" y="0"/>
                      <a:pt x="102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9"/>
              <p:cNvSpPr/>
              <p:nvPr/>
            </p:nvSpPr>
            <p:spPr>
              <a:xfrm>
                <a:off x="4748570" y="2899923"/>
                <a:ext cx="81222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662" extrusionOk="0">
                    <a:moveTo>
                      <a:pt x="938" y="1"/>
                    </a:moveTo>
                    <a:cubicBezTo>
                      <a:pt x="419" y="1"/>
                      <a:pt x="1" y="486"/>
                      <a:pt x="135" y="1022"/>
                    </a:cubicBezTo>
                    <a:cubicBezTo>
                      <a:pt x="201" y="1323"/>
                      <a:pt x="453" y="1574"/>
                      <a:pt x="737" y="1641"/>
                    </a:cubicBezTo>
                    <a:cubicBezTo>
                      <a:pt x="800" y="1655"/>
                      <a:pt x="863" y="1661"/>
                      <a:pt x="923" y="1661"/>
                    </a:cubicBezTo>
                    <a:cubicBezTo>
                      <a:pt x="1391" y="1661"/>
                      <a:pt x="1758" y="1281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9"/>
              <p:cNvSpPr/>
              <p:nvPr/>
            </p:nvSpPr>
            <p:spPr>
              <a:xfrm>
                <a:off x="4258570" y="2938571"/>
                <a:ext cx="81176" cy="76743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1662" extrusionOk="0">
                    <a:moveTo>
                      <a:pt x="938" y="1"/>
                    </a:moveTo>
                    <a:cubicBezTo>
                      <a:pt x="419" y="1"/>
                      <a:pt x="0" y="486"/>
                      <a:pt x="134" y="1022"/>
                    </a:cubicBezTo>
                    <a:cubicBezTo>
                      <a:pt x="201" y="1323"/>
                      <a:pt x="452" y="1574"/>
                      <a:pt x="737" y="1641"/>
                    </a:cubicBezTo>
                    <a:cubicBezTo>
                      <a:pt x="802" y="1655"/>
                      <a:pt x="866" y="1662"/>
                      <a:pt x="928" y="1662"/>
                    </a:cubicBezTo>
                    <a:cubicBezTo>
                      <a:pt x="1393" y="1662"/>
                      <a:pt x="1758" y="1293"/>
                      <a:pt x="1758" y="821"/>
                    </a:cubicBezTo>
                    <a:cubicBezTo>
                      <a:pt x="1758" y="369"/>
                      <a:pt x="1390" y="1"/>
                      <a:pt x="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9"/>
              <p:cNvSpPr/>
              <p:nvPr/>
            </p:nvSpPr>
            <p:spPr>
              <a:xfrm>
                <a:off x="4320397" y="2899831"/>
                <a:ext cx="245836" cy="90041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1950" extrusionOk="0">
                    <a:moveTo>
                      <a:pt x="4465" y="1"/>
                    </a:moveTo>
                    <a:cubicBezTo>
                      <a:pt x="4444" y="1"/>
                      <a:pt x="4424" y="1"/>
                      <a:pt x="4403" y="3"/>
                    </a:cubicBezTo>
                    <a:lnTo>
                      <a:pt x="787" y="321"/>
                    </a:lnTo>
                    <a:cubicBezTo>
                      <a:pt x="335" y="354"/>
                      <a:pt x="1" y="756"/>
                      <a:pt x="51" y="1208"/>
                    </a:cubicBezTo>
                    <a:cubicBezTo>
                      <a:pt x="82" y="1630"/>
                      <a:pt x="434" y="1950"/>
                      <a:pt x="848" y="1950"/>
                    </a:cubicBezTo>
                    <a:cubicBezTo>
                      <a:pt x="878" y="1950"/>
                      <a:pt x="908" y="1948"/>
                      <a:pt x="938" y="1945"/>
                    </a:cubicBezTo>
                    <a:lnTo>
                      <a:pt x="4553" y="1627"/>
                    </a:lnTo>
                    <a:cubicBezTo>
                      <a:pt x="4989" y="1576"/>
                      <a:pt x="5323" y="1191"/>
                      <a:pt x="5290" y="739"/>
                    </a:cubicBezTo>
                    <a:cubicBezTo>
                      <a:pt x="5242" y="324"/>
                      <a:pt x="4890" y="1"/>
                      <a:pt x="4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9"/>
              <p:cNvSpPr/>
              <p:nvPr/>
            </p:nvSpPr>
            <p:spPr>
              <a:xfrm>
                <a:off x="4689836" y="2978788"/>
                <a:ext cx="78128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622" extrusionOk="0">
                    <a:moveTo>
                      <a:pt x="1390" y="0"/>
                    </a:moveTo>
                    <a:lnTo>
                      <a:pt x="252" y="101"/>
                    </a:lnTo>
                    <a:cubicBezTo>
                      <a:pt x="101" y="117"/>
                      <a:pt x="1" y="251"/>
                      <a:pt x="17" y="385"/>
                    </a:cubicBezTo>
                    <a:lnTo>
                      <a:pt x="17" y="402"/>
                    </a:lnTo>
                    <a:cubicBezTo>
                      <a:pt x="33" y="526"/>
                      <a:pt x="135" y="621"/>
                      <a:pt x="269" y="621"/>
                    </a:cubicBezTo>
                    <a:cubicBezTo>
                      <a:pt x="280" y="621"/>
                      <a:pt x="291" y="621"/>
                      <a:pt x="302" y="620"/>
                    </a:cubicBezTo>
                    <a:lnTo>
                      <a:pt x="1440" y="519"/>
                    </a:lnTo>
                    <a:cubicBezTo>
                      <a:pt x="1591" y="502"/>
                      <a:pt x="1691" y="385"/>
                      <a:pt x="1674" y="235"/>
                    </a:cubicBezTo>
                    <a:cubicBezTo>
                      <a:pt x="1658" y="101"/>
                      <a:pt x="1540" y="0"/>
                      <a:pt x="13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9"/>
              <p:cNvSpPr/>
              <p:nvPr/>
            </p:nvSpPr>
            <p:spPr>
              <a:xfrm>
                <a:off x="4607139" y="2986499"/>
                <a:ext cx="77343" cy="28721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622" extrusionOk="0">
                    <a:moveTo>
                      <a:pt x="1390" y="1"/>
                    </a:moveTo>
                    <a:lnTo>
                      <a:pt x="235" y="101"/>
                    </a:lnTo>
                    <a:cubicBezTo>
                      <a:pt x="101" y="118"/>
                      <a:pt x="0" y="252"/>
                      <a:pt x="0" y="386"/>
                    </a:cubicBezTo>
                    <a:cubicBezTo>
                      <a:pt x="16" y="525"/>
                      <a:pt x="132" y="622"/>
                      <a:pt x="256" y="622"/>
                    </a:cubicBezTo>
                    <a:cubicBezTo>
                      <a:pt x="266" y="622"/>
                      <a:pt x="275" y="621"/>
                      <a:pt x="285" y="620"/>
                    </a:cubicBezTo>
                    <a:lnTo>
                      <a:pt x="1440" y="520"/>
                    </a:lnTo>
                    <a:cubicBezTo>
                      <a:pt x="1574" y="503"/>
                      <a:pt x="1674" y="386"/>
                      <a:pt x="1674" y="235"/>
                    </a:cubicBezTo>
                    <a:cubicBezTo>
                      <a:pt x="1658" y="101"/>
                      <a:pt x="1524" y="1"/>
                      <a:pt x="13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9"/>
              <p:cNvSpPr/>
              <p:nvPr/>
            </p:nvSpPr>
            <p:spPr>
              <a:xfrm>
                <a:off x="4343577" y="2441093"/>
                <a:ext cx="145359" cy="193012"/>
              </a:xfrm>
              <a:custGeom>
                <a:avLst/>
                <a:gdLst/>
                <a:ahLst/>
                <a:cxnLst/>
                <a:rect l="l" t="t" r="r" b="b"/>
                <a:pathLst>
                  <a:path w="3148" h="4180" extrusionOk="0">
                    <a:moveTo>
                      <a:pt x="2931" y="0"/>
                    </a:moveTo>
                    <a:cubicBezTo>
                      <a:pt x="2866" y="0"/>
                      <a:pt x="2804" y="27"/>
                      <a:pt x="2763" y="79"/>
                    </a:cubicBezTo>
                    <a:lnTo>
                      <a:pt x="68" y="3862"/>
                    </a:lnTo>
                    <a:cubicBezTo>
                      <a:pt x="1" y="3962"/>
                      <a:pt x="17" y="4079"/>
                      <a:pt x="101" y="4146"/>
                    </a:cubicBezTo>
                    <a:cubicBezTo>
                      <a:pt x="135" y="4163"/>
                      <a:pt x="185" y="4180"/>
                      <a:pt x="218" y="4180"/>
                    </a:cubicBezTo>
                    <a:cubicBezTo>
                      <a:pt x="285" y="4180"/>
                      <a:pt x="352" y="4146"/>
                      <a:pt x="386" y="4096"/>
                    </a:cubicBezTo>
                    <a:lnTo>
                      <a:pt x="3081" y="297"/>
                    </a:lnTo>
                    <a:cubicBezTo>
                      <a:pt x="3148" y="213"/>
                      <a:pt x="3131" y="96"/>
                      <a:pt x="3047" y="29"/>
                    </a:cubicBezTo>
                    <a:cubicBezTo>
                      <a:pt x="3009" y="10"/>
                      <a:pt x="2969" y="0"/>
                      <a:pt x="29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9"/>
              <p:cNvSpPr/>
              <p:nvPr/>
            </p:nvSpPr>
            <p:spPr>
              <a:xfrm>
                <a:off x="4342053" y="2461133"/>
                <a:ext cx="148406" cy="152100"/>
              </a:xfrm>
              <a:custGeom>
                <a:avLst/>
                <a:gdLst/>
                <a:ahLst/>
                <a:cxnLst/>
                <a:rect l="l" t="t" r="r" b="b"/>
                <a:pathLst>
                  <a:path w="3214" h="3294" extrusionOk="0">
                    <a:moveTo>
                      <a:pt x="218" y="1"/>
                    </a:moveTo>
                    <a:cubicBezTo>
                      <a:pt x="168" y="1"/>
                      <a:pt x="117" y="22"/>
                      <a:pt x="84" y="63"/>
                    </a:cubicBezTo>
                    <a:cubicBezTo>
                      <a:pt x="0" y="147"/>
                      <a:pt x="0" y="264"/>
                      <a:pt x="84" y="348"/>
                    </a:cubicBezTo>
                    <a:lnTo>
                      <a:pt x="2846" y="3244"/>
                    </a:lnTo>
                    <a:cubicBezTo>
                      <a:pt x="2879" y="3277"/>
                      <a:pt x="2946" y="3294"/>
                      <a:pt x="2996" y="3294"/>
                    </a:cubicBezTo>
                    <a:cubicBezTo>
                      <a:pt x="3047" y="3294"/>
                      <a:pt x="3097" y="3277"/>
                      <a:pt x="3130" y="3244"/>
                    </a:cubicBezTo>
                    <a:cubicBezTo>
                      <a:pt x="3214" y="3160"/>
                      <a:pt x="3214" y="3043"/>
                      <a:pt x="3130" y="2959"/>
                    </a:cubicBezTo>
                    <a:lnTo>
                      <a:pt x="352" y="63"/>
                    </a:lnTo>
                    <a:cubicBezTo>
                      <a:pt x="318" y="22"/>
                      <a:pt x="268" y="1"/>
                      <a:pt x="2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2" name="Google Shape;2072;p39"/>
          <p:cNvGrpSpPr/>
          <p:nvPr/>
        </p:nvGrpSpPr>
        <p:grpSpPr>
          <a:xfrm>
            <a:off x="889113" y="2046600"/>
            <a:ext cx="1789200" cy="2196616"/>
            <a:chOff x="889113" y="2046600"/>
            <a:chExt cx="1789200" cy="2196616"/>
          </a:xfrm>
        </p:grpSpPr>
        <p:sp>
          <p:nvSpPr>
            <p:cNvPr id="2073" name="Google Shape;2073;p39"/>
            <p:cNvSpPr txBox="1"/>
            <p:nvPr/>
          </p:nvSpPr>
          <p:spPr>
            <a:xfrm>
              <a:off x="889113" y="2046600"/>
              <a:ext cx="1789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4" name="Google Shape;2074;p39"/>
            <p:cNvSpPr txBox="1"/>
            <p:nvPr/>
          </p:nvSpPr>
          <p:spPr>
            <a:xfrm>
              <a:off x="889113" y="2316616"/>
              <a:ext cx="1789200" cy="192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8260" marR="91440" lvl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</a:pPr>
              <a:endParaRPr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2075" name="Google Shape;2075;p39"/>
          <p:cNvGrpSpPr/>
          <p:nvPr/>
        </p:nvGrpSpPr>
        <p:grpSpPr>
          <a:xfrm>
            <a:off x="6321263" y="1941762"/>
            <a:ext cx="2045503" cy="2773493"/>
            <a:chOff x="6329806" y="2046600"/>
            <a:chExt cx="1926069" cy="2196626"/>
          </a:xfrm>
        </p:grpSpPr>
        <p:sp>
          <p:nvSpPr>
            <p:cNvPr id="2076" name="Google Shape;2076;p39"/>
            <p:cNvSpPr txBox="1"/>
            <p:nvPr/>
          </p:nvSpPr>
          <p:spPr>
            <a:xfrm>
              <a:off x="6414228" y="2046600"/>
              <a:ext cx="1841636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dirty="0">
                  <a:solidFill>
                    <a:schemeClr val="dk1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H-Bridge</a:t>
              </a:r>
              <a:endParaRPr sz="1800" dirty="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  <p:sp>
          <p:nvSpPr>
            <p:cNvPr id="2077" name="Google Shape;2077;p39"/>
            <p:cNvSpPr txBox="1"/>
            <p:nvPr/>
          </p:nvSpPr>
          <p:spPr>
            <a:xfrm>
              <a:off x="6329806" y="2316626"/>
              <a:ext cx="1926069" cy="192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r>
                <a:rPr lang="en-US" sz="1050" b="1" dirty="0">
                  <a:solidFill>
                    <a:schemeClr val="dk1"/>
                  </a:solidFill>
                  <a:latin typeface="+mj-lt"/>
                  <a:ea typeface="Poppins"/>
                  <a:cs typeface="Poppins"/>
                  <a:sym typeface="Poppins"/>
                </a:rPr>
                <a:t>Function</a:t>
              </a:r>
              <a:r>
                <a:rPr lang="en-US" sz="1050" dirty="0">
                  <a:solidFill>
                    <a:schemeClr val="dk1"/>
                  </a:solidFill>
                  <a:latin typeface="+mj-lt"/>
                  <a:ea typeface="Poppins"/>
                  <a:cs typeface="Poppins"/>
                  <a:sym typeface="Poppins"/>
                </a:rPr>
                <a:t>: Controls the direction and speed of the DC motor.</a:t>
              </a:r>
            </a:p>
            <a:p>
              <a:pPr marL="182880" marR="91440" lvl="0" indent="-13462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Poppins"/>
                <a:buChar char="●"/>
              </a:pPr>
              <a:r>
                <a:rPr lang="en-US" sz="1050" b="1" dirty="0">
                  <a:solidFill>
                    <a:schemeClr val="dk1"/>
                  </a:solidFill>
                  <a:latin typeface="+mj-lt"/>
                  <a:ea typeface="Poppins"/>
                  <a:cs typeface="Poppins"/>
                  <a:sym typeface="Poppins"/>
                </a:rPr>
                <a:t>Details</a:t>
              </a:r>
              <a:r>
                <a:rPr lang="en-US" sz="1050" dirty="0">
                  <a:solidFill>
                    <a:schemeClr val="dk1"/>
                  </a:solidFill>
                  <a:latin typeface="+mj-lt"/>
                  <a:ea typeface="Poppins"/>
                  <a:cs typeface="Poppins"/>
                  <a:sym typeface="Poppins"/>
                </a:rPr>
                <a:t>: The L298 is a dual H-Bridge motor driver that can control the forward and reverse rotation of a DC motor. It receives control signals from the Arduino and drives the motor accordingly.</a:t>
              </a:r>
              <a:endParaRPr sz="1050" dirty="0">
                <a:solidFill>
                  <a:schemeClr val="dk1"/>
                </a:solidFill>
                <a:latin typeface="+mj-lt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69497453-52C9-1C73-057C-D42B696F7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892" y="1998794"/>
            <a:ext cx="1904224" cy="214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356206"/>
      </p:ext>
    </p:extLst>
  </p:cSld>
  <p:clrMapOvr>
    <a:masterClrMapping/>
  </p:clrMapOvr>
</p:sld>
</file>

<file path=ppt/theme/theme1.xml><?xml version="1.0" encoding="utf-8"?>
<a:theme xmlns:a="http://schemas.openxmlformats.org/drawingml/2006/main" name="Robotic Workshop Infographics by Slidesgo">
  <a:themeElements>
    <a:clrScheme name="Simple Light">
      <a:dk1>
        <a:srgbClr val="263238"/>
      </a:dk1>
      <a:lt1>
        <a:srgbClr val="FFFFFF"/>
      </a:lt1>
      <a:dk2>
        <a:srgbClr val="C7F9CC"/>
      </a:dk2>
      <a:lt2>
        <a:srgbClr val="80ED99"/>
      </a:lt2>
      <a:accent1>
        <a:srgbClr val="58DD76"/>
      </a:accent1>
      <a:accent2>
        <a:srgbClr val="48C06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1301</TotalTime>
  <Words>840</Words>
  <Application>Microsoft Office PowerPoint</Application>
  <PresentationFormat>On-screen Show (16:9)</PresentationFormat>
  <Paragraphs>148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Poppins</vt:lpstr>
      <vt:lpstr>Times New Roman</vt:lpstr>
      <vt:lpstr>Arial Black</vt:lpstr>
      <vt:lpstr>Arial</vt:lpstr>
      <vt:lpstr>Palanquin Dark</vt:lpstr>
      <vt:lpstr>Poppins Black</vt:lpstr>
      <vt:lpstr>Robotic Workshop Infographics by Slidesgo</vt:lpstr>
      <vt:lpstr>ADAPTIVE CRUISE CONTROL</vt:lpstr>
      <vt:lpstr>SUBMITTED BY…</vt:lpstr>
      <vt:lpstr>Contents</vt:lpstr>
      <vt:lpstr>INTRODUCTION</vt:lpstr>
      <vt:lpstr>COMPONENTS</vt:lpstr>
      <vt:lpstr>EXPLANATION </vt:lpstr>
      <vt:lpstr>EXPLANATION </vt:lpstr>
      <vt:lpstr>EXPLANATION </vt:lpstr>
      <vt:lpstr>EXPLANATION </vt:lpstr>
      <vt:lpstr>EXPLANATION </vt:lpstr>
      <vt:lpstr>EXPLANATION </vt:lpstr>
      <vt:lpstr>SOME  OTHER  COMPONENTS</vt:lpstr>
      <vt:lpstr>CIRCUIT DIAGRAM</vt:lpstr>
      <vt:lpstr>CIRCUIT DIAGRAM</vt:lpstr>
      <vt:lpstr>CODE USED</vt:lpstr>
      <vt:lpstr>CODE USED</vt:lpstr>
      <vt:lpstr>OPERATION</vt:lpstr>
      <vt:lpstr>CONCLUSION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ADAPTIVE CRUISE CONTROL</dc:title>
  <dc:creator>ADTYA RAJ;Divyansh Pandey;Shashank Mandal</dc:creator>
  <cp:lastModifiedBy>ADTYA RAJ</cp:lastModifiedBy>
  <cp:revision>14</cp:revision>
  <dcterms:modified xsi:type="dcterms:W3CDTF">2024-08-05T08:06:55Z</dcterms:modified>
</cp:coreProperties>
</file>

<file path=docProps/thumbnail.jpeg>
</file>